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323" r:id="rId5"/>
    <p:sldId id="263" r:id="rId6"/>
    <p:sldId id="310" r:id="rId7"/>
    <p:sldId id="324" r:id="rId8"/>
    <p:sldId id="321" r:id="rId9"/>
    <p:sldId id="311" r:id="rId10"/>
    <p:sldId id="284" r:id="rId11"/>
    <p:sldId id="316" r:id="rId12"/>
    <p:sldId id="300" r:id="rId13"/>
    <p:sldId id="317" r:id="rId14"/>
    <p:sldId id="266" r:id="rId15"/>
    <p:sldId id="286" r:id="rId16"/>
    <p:sldId id="318" r:id="rId17"/>
    <p:sldId id="309" r:id="rId18"/>
    <p:sldId id="302" r:id="rId19"/>
    <p:sldId id="312" r:id="rId20"/>
    <p:sldId id="289" r:id="rId21"/>
    <p:sldId id="287" r:id="rId22"/>
    <p:sldId id="307" r:id="rId23"/>
    <p:sldId id="304" r:id="rId24"/>
    <p:sldId id="303" r:id="rId25"/>
    <p:sldId id="270" r:id="rId26"/>
    <p:sldId id="314" r:id="rId27"/>
    <p:sldId id="319" r:id="rId28"/>
    <p:sldId id="292" r:id="rId29"/>
    <p:sldId id="320" r:id="rId30"/>
    <p:sldId id="291" r:id="rId31"/>
    <p:sldId id="308" r:id="rId32"/>
    <p:sldId id="326" r:id="rId33"/>
    <p:sldId id="32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C18706B5-FE74-2203-84F2-977C16F3F627}" name="Jeremiah Bukari" initials="JB" userId="S::jeremiah.bukari@un.org::02655876-9317-4133-8b33-8ea7cb045502" providerId="AD"/>
  <p188:author id="{47A807C1-D396-40A4-7499-EFFAAF56E34D}" name="Brian Connolly" initials="BC" userId="Brian Connolly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ian Connolly" initials="BC" lastIdx="1" clrIdx="0">
    <p:extLst>
      <p:ext uri="{19B8F6BF-5375-455C-9EA6-DF929625EA0E}">
        <p15:presenceInfo xmlns:p15="http://schemas.microsoft.com/office/powerpoint/2012/main" userId="Brian Connol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8BC8FF"/>
    <a:srgbClr val="0077C0"/>
    <a:srgbClr val="538135"/>
    <a:srgbClr val="055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83" autoAdjust="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AAC77FAD-08EF-4C5F-B777-13573E7BDB02}"/>
    <pc:docChg chg="modSld modMainMaster">
      <pc:chgData name="Brian Connolly" userId="3cc0afaf-3fd4-49d4-98eb-f7451fca2ae1" providerId="ADAL" clId="{AAC77FAD-08EF-4C5F-B777-13573E7BDB02}" dt="2025-07-03T19:01:46.201" v="54" actId="1582"/>
      <pc:docMkLst>
        <pc:docMk/>
      </pc:docMkLst>
      <pc:sldChg chg="modSp mod">
        <pc:chgData name="Brian Connolly" userId="3cc0afaf-3fd4-49d4-98eb-f7451fca2ae1" providerId="ADAL" clId="{AAC77FAD-08EF-4C5F-B777-13573E7BDB02}" dt="2025-07-03T18:50:40.247" v="5" actId="1076"/>
        <pc:sldMkLst>
          <pc:docMk/>
          <pc:sldMk cId="4140425340" sldId="284"/>
        </pc:sldMkLst>
        <pc:spChg chg="mod">
          <ac:chgData name="Brian Connolly" userId="3cc0afaf-3fd4-49d4-98eb-f7451fca2ae1" providerId="ADAL" clId="{AAC77FAD-08EF-4C5F-B777-13573E7BDB02}" dt="2025-07-03T18:50:40.247" v="5" actId="1076"/>
          <ac:spMkLst>
            <pc:docMk/>
            <pc:sldMk cId="4140425340" sldId="284"/>
            <ac:spMk id="7" creationId="{92E73347-6D55-81E4-709D-A4BA62BFD6E4}"/>
          </ac:spMkLst>
        </pc:spChg>
      </pc:sldChg>
      <pc:sldChg chg="addSp delSp modSp mod">
        <pc:chgData name="Brian Connolly" userId="3cc0afaf-3fd4-49d4-98eb-f7451fca2ae1" providerId="ADAL" clId="{AAC77FAD-08EF-4C5F-B777-13573E7BDB02}" dt="2025-07-03T18:59:42.871" v="26" actId="1076"/>
        <pc:sldMkLst>
          <pc:docMk/>
          <pc:sldMk cId="3027447291" sldId="289"/>
        </pc:sldMkLst>
        <pc:picChg chg="add mod">
          <ac:chgData name="Brian Connolly" userId="3cc0afaf-3fd4-49d4-98eb-f7451fca2ae1" providerId="ADAL" clId="{AAC77FAD-08EF-4C5F-B777-13573E7BDB02}" dt="2025-07-03T18:59:42.871" v="26" actId="1076"/>
          <ac:picMkLst>
            <pc:docMk/>
            <pc:sldMk cId="3027447291" sldId="289"/>
            <ac:picMk id="5" creationId="{5EC198A8-CE88-E680-996C-AB1D1FFCC0E3}"/>
          </ac:picMkLst>
        </pc:picChg>
        <pc:picChg chg="del">
          <ac:chgData name="Brian Connolly" userId="3cc0afaf-3fd4-49d4-98eb-f7451fca2ae1" providerId="ADAL" clId="{AAC77FAD-08EF-4C5F-B777-13573E7BDB02}" dt="2025-07-03T18:59:27.736" v="6" actId="478"/>
          <ac:picMkLst>
            <pc:docMk/>
            <pc:sldMk cId="3027447291" sldId="289"/>
            <ac:picMk id="1026" creationId="{5A1A2C72-8E9C-D016-496C-A956FD1A41AE}"/>
          </ac:picMkLst>
        </pc:picChg>
      </pc:sldChg>
      <pc:sldChg chg="modSp mod">
        <pc:chgData name="Brian Connolly" userId="3cc0afaf-3fd4-49d4-98eb-f7451fca2ae1" providerId="ADAL" clId="{AAC77FAD-08EF-4C5F-B777-13573E7BDB02}" dt="2025-07-03T19:01:46.201" v="54" actId="1582"/>
        <pc:sldMkLst>
          <pc:docMk/>
          <pc:sldMk cId="1056849620" sldId="304"/>
        </pc:sldMkLst>
        <pc:spChg chg="mod">
          <ac:chgData name="Brian Connolly" userId="3cc0afaf-3fd4-49d4-98eb-f7451fca2ae1" providerId="ADAL" clId="{AAC77FAD-08EF-4C5F-B777-13573E7BDB02}" dt="2025-07-03T19:01:28.395" v="52" actId="6549"/>
          <ac:spMkLst>
            <pc:docMk/>
            <pc:sldMk cId="1056849620" sldId="304"/>
            <ac:spMk id="12" creationId="{BF470914-F713-9945-4C96-0A30A4CCB95B}"/>
          </ac:spMkLst>
        </pc:sp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18" creationId="{D89F50EC-706E-4173-1277-7CA7B0239B74}"/>
          </ac:cxnSpMkLst>
        </pc:cxn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20" creationId="{095E9557-30F6-5B6D-DCE2-B5FB26CBB551}"/>
          </ac:cxnSpMkLst>
        </pc:cxn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23" creationId="{213CCEB0-268D-E74C-5280-DCDBBE799B79}"/>
          </ac:cxnSpMkLst>
        </pc:cxn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26" creationId="{04F8D30C-B19E-9FA5-00CE-5BA9D43D46CE}"/>
          </ac:cxnSpMkLst>
        </pc:cxn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28" creationId="{0D17868B-98C9-DDE4-B587-FCF5591F5294}"/>
          </ac:cxnSpMkLst>
        </pc:cxnChg>
        <pc:cxnChg chg="mod">
          <ac:chgData name="Brian Connolly" userId="3cc0afaf-3fd4-49d4-98eb-f7451fca2ae1" providerId="ADAL" clId="{AAC77FAD-08EF-4C5F-B777-13573E7BDB02}" dt="2025-07-03T19:01:46.201" v="54" actId="1582"/>
          <ac:cxnSpMkLst>
            <pc:docMk/>
            <pc:sldMk cId="1056849620" sldId="304"/>
            <ac:cxnSpMk id="30" creationId="{66C8821C-F946-C09C-A599-F0188EB3AAB1}"/>
          </ac:cxnSpMkLst>
        </pc:cxnChg>
      </pc:sldChg>
      <pc:sldChg chg="modSp mod">
        <pc:chgData name="Brian Connolly" userId="3cc0afaf-3fd4-49d4-98eb-f7451fca2ae1" providerId="ADAL" clId="{AAC77FAD-08EF-4C5F-B777-13573E7BDB02}" dt="2025-07-03T18:47:12.023" v="3" actId="1076"/>
        <pc:sldMkLst>
          <pc:docMk/>
          <pc:sldMk cId="1878243488" sldId="310"/>
        </pc:sldMkLst>
        <pc:graphicFrameChg chg="mod modGraphic">
          <ac:chgData name="Brian Connolly" userId="3cc0afaf-3fd4-49d4-98eb-f7451fca2ae1" providerId="ADAL" clId="{AAC77FAD-08EF-4C5F-B777-13573E7BDB02}" dt="2025-07-03T18:47:12.023" v="3" actId="1076"/>
          <ac:graphicFrameMkLst>
            <pc:docMk/>
            <pc:sldMk cId="1878243488" sldId="310"/>
            <ac:graphicFrameMk id="3" creationId="{E3349467-58C4-87D9-972E-778A2C38424F}"/>
          </ac:graphicFrameMkLst>
        </pc:graphicFrameChg>
      </pc:sldChg>
      <pc:sldMasterChg chg="modSp mod">
        <pc:chgData name="Brian Connolly" userId="3cc0afaf-3fd4-49d4-98eb-f7451fca2ae1" providerId="ADAL" clId="{AAC77FAD-08EF-4C5F-B777-13573E7BDB02}" dt="2025-07-03T18:46:57.259" v="1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AAC77FAD-08EF-4C5F-B777-13573E7BDB02}" dt="2025-07-03T18:46:57.259" v="1" actId="404"/>
          <ac:spMkLst>
            <pc:docMk/>
            <pc:sldMasterMk cId="4131813110" sldId="2147483648"/>
            <ac:spMk id="3" creationId="{00438824-C6C7-AAC4-42D2-8A6962AF160B}"/>
          </ac:spMkLst>
        </pc:spChg>
        <pc:spChg chg="mod">
          <ac:chgData name="Brian Connolly" userId="3cc0afaf-3fd4-49d4-98eb-f7451fca2ae1" providerId="ADAL" clId="{AAC77FAD-08EF-4C5F-B777-13573E7BDB02}" dt="2025-07-03T18:46:54.184" v="0" actId="404"/>
          <ac:spMkLst>
            <pc:docMk/>
            <pc:sldMasterMk cId="4131813110" sldId="2147483648"/>
            <ac:spMk id="5" creationId="{78F5276E-5E41-C59F-C6D6-7E9116979AE3}"/>
          </ac:spMkLst>
        </pc:spChg>
      </pc:sldMasterChg>
    </pc:docChg>
  </pc:docChgLst>
  <pc:docChgLst>
    <pc:chgData name="Brian Connolly" userId="3cc0afaf-3fd4-49d4-98eb-f7451fca2ae1" providerId="ADAL" clId="{51DC61ED-B12F-4BBD-998D-95003B7FBD69}"/>
    <pc:docChg chg="custSel delSld modSld">
      <pc:chgData name="Brian Connolly" userId="3cc0afaf-3fd4-49d4-98eb-f7451fca2ae1" providerId="ADAL" clId="{51DC61ED-B12F-4BBD-998D-95003B7FBD69}" dt="2024-05-10T21:15:09.719" v="1575" actId="6549"/>
      <pc:docMkLst>
        <pc:docMk/>
      </pc:docMkLst>
      <pc:sldChg chg="modSp mod">
        <pc:chgData name="Brian Connolly" userId="3cc0afaf-3fd4-49d4-98eb-f7451fca2ae1" providerId="ADAL" clId="{51DC61ED-B12F-4BBD-998D-95003B7FBD69}" dt="2024-05-10T20:51:23.480" v="133" actId="1076"/>
        <pc:sldMkLst>
          <pc:docMk/>
          <pc:sldMk cId="4140425340" sldId="284"/>
        </pc:sldMkLst>
      </pc:sldChg>
      <pc:sldChg chg="modSp mod">
        <pc:chgData name="Brian Connolly" userId="3cc0afaf-3fd4-49d4-98eb-f7451fca2ae1" providerId="ADAL" clId="{51DC61ED-B12F-4BBD-998D-95003B7FBD69}" dt="2024-05-10T21:14:16.746" v="1571" actId="255"/>
        <pc:sldMkLst>
          <pc:docMk/>
          <pc:sldMk cId="1309860827" sldId="291"/>
        </pc:sldMkLst>
      </pc:sldChg>
      <pc:sldChg chg="del">
        <pc:chgData name="Brian Connolly" userId="3cc0afaf-3fd4-49d4-98eb-f7451fca2ae1" providerId="ADAL" clId="{51DC61ED-B12F-4BBD-998D-95003B7FBD69}" dt="2024-05-10T21:09:17.753" v="1420" actId="47"/>
        <pc:sldMkLst>
          <pc:docMk/>
          <pc:sldMk cId="3473911932" sldId="293"/>
        </pc:sldMkLst>
      </pc:sldChg>
      <pc:sldChg chg="addSp delSp modSp mod">
        <pc:chgData name="Brian Connolly" userId="3cc0afaf-3fd4-49d4-98eb-f7451fca2ae1" providerId="ADAL" clId="{51DC61ED-B12F-4BBD-998D-95003B7FBD69}" dt="2024-05-10T21:03:42.281" v="1185" actId="948"/>
        <pc:sldMkLst>
          <pc:docMk/>
          <pc:sldMk cId="598293946" sldId="298"/>
        </pc:sldMkLst>
      </pc:sldChg>
      <pc:sldChg chg="modSp mod">
        <pc:chgData name="Brian Connolly" userId="3cc0afaf-3fd4-49d4-98eb-f7451fca2ae1" providerId="ADAL" clId="{51DC61ED-B12F-4BBD-998D-95003B7FBD69}" dt="2024-05-10T20:52:23.616" v="136" actId="14100"/>
        <pc:sldMkLst>
          <pc:docMk/>
          <pc:sldMk cId="3466509989" sldId="299"/>
        </pc:sldMkLst>
      </pc:sldChg>
      <pc:sldChg chg="modSp">
        <pc:chgData name="Brian Connolly" userId="3cc0afaf-3fd4-49d4-98eb-f7451fca2ae1" providerId="ADAL" clId="{51DC61ED-B12F-4BBD-998D-95003B7FBD69}" dt="2024-05-10T21:08:17.020" v="1419"/>
        <pc:sldMkLst>
          <pc:docMk/>
          <pc:sldMk cId="1600448614" sldId="303"/>
        </pc:sldMkLst>
      </pc:sldChg>
      <pc:sldChg chg="modSp mod">
        <pc:chgData name="Brian Connolly" userId="3cc0afaf-3fd4-49d4-98eb-f7451fca2ae1" providerId="ADAL" clId="{51DC61ED-B12F-4BBD-998D-95003B7FBD69}" dt="2024-05-10T21:15:09.719" v="1575" actId="6549"/>
        <pc:sldMkLst>
          <pc:docMk/>
          <pc:sldMk cId="3527950619" sldId="308"/>
        </pc:sldMkLst>
      </pc:sldChg>
      <pc:sldChg chg="modSp mod">
        <pc:chgData name="Brian Connolly" userId="3cc0afaf-3fd4-49d4-98eb-f7451fca2ae1" providerId="ADAL" clId="{51DC61ED-B12F-4BBD-998D-95003B7FBD69}" dt="2024-05-10T21:05:29.762" v="1287" actId="313"/>
        <pc:sldMkLst>
          <pc:docMk/>
          <pc:sldMk cId="4200038954" sldId="309"/>
        </pc:sldMkLst>
      </pc:sldChg>
    </pc:docChg>
  </pc:docChgLst>
  <pc:docChgLst>
    <pc:chgData name="Lotta Hagman" userId="d6416cb5-e18c-4783-84b1-dc0e5cd678ba" providerId="ADAL" clId="{5627FD5E-4A71-4705-8517-C4B223A4033F}"/>
    <pc:docChg chg="undo redo custSel modSld">
      <pc:chgData name="Lotta Hagman" userId="d6416cb5-e18c-4783-84b1-dc0e5cd678ba" providerId="ADAL" clId="{5627FD5E-4A71-4705-8517-C4B223A4033F}" dt="2024-09-17T14:10:42.528" v="11"/>
      <pc:docMkLst>
        <pc:docMk/>
      </pc:docMkLst>
      <pc:sldChg chg="addSp delSp modSp mod">
        <pc:chgData name="Lotta Hagman" userId="d6416cb5-e18c-4783-84b1-dc0e5cd678ba" providerId="ADAL" clId="{5627FD5E-4A71-4705-8517-C4B223A4033F}" dt="2024-09-17T14:10:42.528" v="11"/>
        <pc:sldMkLst>
          <pc:docMk/>
          <pc:sldMk cId="3277149904" sldId="303"/>
        </pc:sldMkLst>
      </pc:sldChg>
    </pc:docChg>
  </pc:docChgLst>
  <pc:docChgLst>
    <pc:chgData name="Brian Connolly" userId="3cc0afaf-3fd4-49d4-98eb-f7451fca2ae1" providerId="ADAL" clId="{73F5FE7B-7EFA-4337-A722-217A58376831}"/>
    <pc:docChg chg="custSel modSld">
      <pc:chgData name="Brian Connolly" userId="3cc0afaf-3fd4-49d4-98eb-f7451fca2ae1" providerId="ADAL" clId="{73F5FE7B-7EFA-4337-A722-217A58376831}" dt="2025-01-07T15:03:12.487" v="1" actId="33524"/>
      <pc:docMkLst>
        <pc:docMk/>
      </pc:docMkLst>
      <pc:sldChg chg="modSp mod">
        <pc:chgData name="Brian Connolly" userId="3cc0afaf-3fd4-49d4-98eb-f7451fca2ae1" providerId="ADAL" clId="{73F5FE7B-7EFA-4337-A722-217A58376831}" dt="2025-01-07T15:01:19.554" v="0" actId="113"/>
        <pc:sldMkLst>
          <pc:docMk/>
          <pc:sldMk cId="258825816" sldId="286"/>
        </pc:sldMkLst>
      </pc:sldChg>
      <pc:sldChg chg="modSp mod">
        <pc:chgData name="Brian Connolly" userId="3cc0afaf-3fd4-49d4-98eb-f7451fca2ae1" providerId="ADAL" clId="{73F5FE7B-7EFA-4337-A722-217A58376831}" dt="2025-01-07T15:03:12.487" v="1" actId="33524"/>
        <pc:sldMkLst>
          <pc:docMk/>
          <pc:sldMk cId="41084286" sldId="318"/>
        </pc:sldMkLst>
      </pc:sldChg>
    </pc:docChg>
  </pc:docChgLst>
  <pc:docChgLst>
    <pc:chgData name="Brian Connolly" userId="3cc0afaf-3fd4-49d4-98eb-f7451fca2ae1" providerId="ADAL" clId="{9AD86A96-D965-4D3E-9282-949D5A083FCD}"/>
    <pc:docChg chg="undo custSel addSld delSld modSld sldOrd modMainMaster">
      <pc:chgData name="Brian Connolly" userId="3cc0afaf-3fd4-49d4-98eb-f7451fca2ae1" providerId="ADAL" clId="{9AD86A96-D965-4D3E-9282-949D5A083FCD}" dt="2024-09-04T23:29:19.460" v="3640" actId="47"/>
      <pc:docMkLst>
        <pc:docMk/>
      </pc:docMkLst>
      <pc:sldChg chg="modSp mod">
        <pc:chgData name="Brian Connolly" userId="3cc0afaf-3fd4-49d4-98eb-f7451fca2ae1" providerId="ADAL" clId="{9AD86A96-D965-4D3E-9282-949D5A083FCD}" dt="2024-09-04T17:00:08.471" v="624" actId="20577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9AD86A96-D965-4D3E-9282-949D5A083FCD}" dt="2024-09-04T17:56:35.893" v="2212" actId="20577"/>
        <pc:sldMkLst>
          <pc:docMk/>
          <pc:sldMk cId="3453689275" sldId="266"/>
        </pc:sldMkLst>
      </pc:sldChg>
      <pc:sldChg chg="modSp mod">
        <pc:chgData name="Brian Connolly" userId="3cc0afaf-3fd4-49d4-98eb-f7451fca2ae1" providerId="ADAL" clId="{9AD86A96-D965-4D3E-9282-949D5A083FCD}" dt="2024-09-04T23:19:03.639" v="3048" actId="20577"/>
        <pc:sldMkLst>
          <pc:docMk/>
          <pc:sldMk cId="2070366301" sldId="270"/>
        </pc:sldMkLst>
      </pc:sldChg>
      <pc:sldChg chg="modSp del mod">
        <pc:chgData name="Brian Connolly" userId="3cc0afaf-3fd4-49d4-98eb-f7451fca2ae1" providerId="ADAL" clId="{9AD86A96-D965-4D3E-9282-949D5A083FCD}" dt="2024-09-04T17:15:26.201" v="884" actId="47"/>
        <pc:sldMkLst>
          <pc:docMk/>
          <pc:sldMk cId="2577619714" sldId="283"/>
        </pc:sldMkLst>
      </pc:sldChg>
      <pc:sldChg chg="modSp mod">
        <pc:chgData name="Brian Connolly" userId="3cc0afaf-3fd4-49d4-98eb-f7451fca2ae1" providerId="ADAL" clId="{9AD86A96-D965-4D3E-9282-949D5A083FCD}" dt="2024-09-04T18:57:39.801" v="2237"/>
        <pc:sldMkLst>
          <pc:docMk/>
          <pc:sldMk cId="258825816" sldId="286"/>
        </pc:sldMkLst>
      </pc:sldChg>
      <pc:sldChg chg="modSp mod">
        <pc:chgData name="Brian Connolly" userId="3cc0afaf-3fd4-49d4-98eb-f7451fca2ae1" providerId="ADAL" clId="{9AD86A96-D965-4D3E-9282-949D5A083FCD}" dt="2024-09-04T23:16:03.259" v="2995" actId="6549"/>
        <pc:sldMkLst>
          <pc:docMk/>
          <pc:sldMk cId="1306301605" sldId="287"/>
        </pc:sldMkLst>
      </pc:sldChg>
      <pc:sldChg chg="del">
        <pc:chgData name="Brian Connolly" userId="3cc0afaf-3fd4-49d4-98eb-f7451fca2ae1" providerId="ADAL" clId="{9AD86A96-D965-4D3E-9282-949D5A083FCD}" dt="2024-09-04T17:48:13.702" v="1667" actId="47"/>
        <pc:sldMkLst>
          <pc:docMk/>
          <pc:sldMk cId="735647923" sldId="288"/>
        </pc:sldMkLst>
      </pc:sldChg>
      <pc:sldChg chg="modSp mod">
        <pc:chgData name="Brian Connolly" userId="3cc0afaf-3fd4-49d4-98eb-f7451fca2ae1" providerId="ADAL" clId="{9AD86A96-D965-4D3E-9282-949D5A083FCD}" dt="2024-09-04T23:14:31.411" v="2951" actId="1076"/>
        <pc:sldMkLst>
          <pc:docMk/>
          <pc:sldMk cId="3027447291" sldId="289"/>
        </pc:sldMkLst>
      </pc:sldChg>
      <pc:sldChg chg="modSp mod">
        <pc:chgData name="Brian Connolly" userId="3cc0afaf-3fd4-49d4-98eb-f7451fca2ae1" providerId="ADAL" clId="{9AD86A96-D965-4D3E-9282-949D5A083FCD}" dt="2024-09-04T23:27:21.304" v="3635" actId="6549"/>
        <pc:sldMkLst>
          <pc:docMk/>
          <pc:sldMk cId="1309860827" sldId="291"/>
        </pc:sldMkLst>
      </pc:sldChg>
      <pc:sldChg chg="modSp mod">
        <pc:chgData name="Brian Connolly" userId="3cc0afaf-3fd4-49d4-98eb-f7451fca2ae1" providerId="ADAL" clId="{9AD86A96-D965-4D3E-9282-949D5A083FCD}" dt="2024-09-04T23:25:11.948" v="3622" actId="313"/>
        <pc:sldMkLst>
          <pc:docMk/>
          <pc:sldMk cId="3447439790" sldId="292"/>
        </pc:sldMkLst>
      </pc:sldChg>
      <pc:sldChg chg="modSp del mod">
        <pc:chgData name="Brian Connolly" userId="3cc0afaf-3fd4-49d4-98eb-f7451fca2ae1" providerId="ADAL" clId="{9AD86A96-D965-4D3E-9282-949D5A083FCD}" dt="2024-09-04T22:33:44.075" v="2631" actId="47"/>
        <pc:sldMkLst>
          <pc:docMk/>
          <pc:sldMk cId="598293946" sldId="298"/>
        </pc:sldMkLst>
      </pc:sldChg>
      <pc:sldChg chg="modSp del mod">
        <pc:chgData name="Brian Connolly" userId="3cc0afaf-3fd4-49d4-98eb-f7451fca2ae1" providerId="ADAL" clId="{9AD86A96-D965-4D3E-9282-949D5A083FCD}" dt="2024-09-04T17:28:56.164" v="1052" actId="47"/>
        <pc:sldMkLst>
          <pc:docMk/>
          <pc:sldMk cId="3466509989" sldId="299"/>
        </pc:sldMkLst>
      </pc:sldChg>
      <pc:sldChg chg="delSp modSp mod">
        <pc:chgData name="Brian Connolly" userId="3cc0afaf-3fd4-49d4-98eb-f7451fca2ae1" providerId="ADAL" clId="{9AD86A96-D965-4D3E-9282-949D5A083FCD}" dt="2024-09-04T17:33:21.037" v="1494" actId="6549"/>
        <pc:sldMkLst>
          <pc:docMk/>
          <pc:sldMk cId="1160214078" sldId="300"/>
        </pc:sldMkLst>
      </pc:sldChg>
      <pc:sldChg chg="modSp mod">
        <pc:chgData name="Brian Connolly" userId="3cc0afaf-3fd4-49d4-98eb-f7451fca2ae1" providerId="ADAL" clId="{9AD86A96-D965-4D3E-9282-949D5A083FCD}" dt="2024-09-04T23:12:03.949" v="2926" actId="20577"/>
        <pc:sldMkLst>
          <pc:docMk/>
          <pc:sldMk cId="1947187054" sldId="302"/>
        </pc:sldMkLst>
      </pc:sldChg>
      <pc:sldChg chg="modSp mod">
        <pc:chgData name="Brian Connolly" userId="3cc0afaf-3fd4-49d4-98eb-f7451fca2ae1" providerId="ADAL" clId="{9AD86A96-D965-4D3E-9282-949D5A083FCD}" dt="2024-09-04T23:13:57.655" v="2948" actId="404"/>
        <pc:sldMkLst>
          <pc:docMk/>
          <pc:sldMk cId="1600448614" sldId="303"/>
        </pc:sldMkLst>
      </pc:sldChg>
      <pc:sldChg chg="modSp mod">
        <pc:chgData name="Brian Connolly" userId="3cc0afaf-3fd4-49d4-98eb-f7451fca2ae1" providerId="ADAL" clId="{9AD86A96-D965-4D3E-9282-949D5A083FCD}" dt="2024-09-04T23:17:35.843" v="3014" actId="1076"/>
        <pc:sldMkLst>
          <pc:docMk/>
          <pc:sldMk cId="1056849620" sldId="304"/>
        </pc:sldMkLst>
      </pc:sldChg>
      <pc:sldChg chg="modSp mod">
        <pc:chgData name="Brian Connolly" userId="3cc0afaf-3fd4-49d4-98eb-f7451fca2ae1" providerId="ADAL" clId="{9AD86A96-D965-4D3E-9282-949D5A083FCD}" dt="2024-09-04T23:25:41.051" v="3627" actId="403"/>
        <pc:sldMkLst>
          <pc:docMk/>
          <pc:sldMk cId="1370713744" sldId="306"/>
        </pc:sldMkLst>
      </pc:sldChg>
      <pc:sldChg chg="modSp mod">
        <pc:chgData name="Brian Connolly" userId="3cc0afaf-3fd4-49d4-98eb-f7451fca2ae1" providerId="ADAL" clId="{9AD86A96-D965-4D3E-9282-949D5A083FCD}" dt="2024-09-04T23:16:42.339" v="3011" actId="20577"/>
        <pc:sldMkLst>
          <pc:docMk/>
          <pc:sldMk cId="1055689689" sldId="307"/>
        </pc:sldMkLst>
      </pc:sldChg>
      <pc:sldChg chg="modSp mod">
        <pc:chgData name="Brian Connolly" userId="3cc0afaf-3fd4-49d4-98eb-f7451fca2ae1" providerId="ADAL" clId="{9AD86A96-D965-4D3E-9282-949D5A083FCD}" dt="2024-09-04T23:28:35.026" v="3638" actId="1076"/>
        <pc:sldMkLst>
          <pc:docMk/>
          <pc:sldMk cId="3527950619" sldId="308"/>
        </pc:sldMkLst>
      </pc:sldChg>
      <pc:sldChg chg="modSp mod">
        <pc:chgData name="Brian Connolly" userId="3cc0afaf-3fd4-49d4-98eb-f7451fca2ae1" providerId="ADAL" clId="{9AD86A96-D965-4D3E-9282-949D5A083FCD}" dt="2024-09-04T22:19:35.380" v="2322" actId="6549"/>
        <pc:sldMkLst>
          <pc:docMk/>
          <pc:sldMk cId="4200038954" sldId="309"/>
        </pc:sldMkLst>
      </pc:sldChg>
      <pc:sldChg chg="modSp mod">
        <pc:chgData name="Brian Connolly" userId="3cc0afaf-3fd4-49d4-98eb-f7451fca2ae1" providerId="ADAL" clId="{9AD86A96-D965-4D3E-9282-949D5A083FCD}" dt="2024-09-04T17:02:12.358" v="636" actId="12"/>
        <pc:sldMkLst>
          <pc:docMk/>
          <pc:sldMk cId="1878243488" sldId="310"/>
        </pc:sldMkLst>
      </pc:sldChg>
      <pc:sldChg chg="modSp mod ord">
        <pc:chgData name="Brian Connolly" userId="3cc0afaf-3fd4-49d4-98eb-f7451fca2ae1" providerId="ADAL" clId="{9AD86A96-D965-4D3E-9282-949D5A083FCD}" dt="2024-09-04T17:13:50.078" v="883" actId="948"/>
        <pc:sldMkLst>
          <pc:docMk/>
          <pc:sldMk cId="1258550453" sldId="311"/>
        </pc:sldMkLst>
      </pc:sldChg>
      <pc:sldChg chg="modSp mod">
        <pc:chgData name="Brian Connolly" userId="3cc0afaf-3fd4-49d4-98eb-f7451fca2ae1" providerId="ADAL" clId="{9AD86A96-D965-4D3E-9282-949D5A083FCD}" dt="2024-09-04T23:10:17.431" v="2636" actId="6549"/>
        <pc:sldMkLst>
          <pc:docMk/>
          <pc:sldMk cId="3531916818" sldId="312"/>
        </pc:sldMkLst>
      </pc:sldChg>
      <pc:sldChg chg="del ord">
        <pc:chgData name="Brian Connolly" userId="3cc0afaf-3fd4-49d4-98eb-f7451fca2ae1" providerId="ADAL" clId="{9AD86A96-D965-4D3E-9282-949D5A083FCD}" dt="2024-09-04T23:29:19.460" v="3640" actId="47"/>
        <pc:sldMkLst>
          <pc:docMk/>
          <pc:sldMk cId="1266939929" sldId="313"/>
        </pc:sldMkLst>
      </pc:sldChg>
      <pc:sldChg chg="modSp mod">
        <pc:chgData name="Brian Connolly" userId="3cc0afaf-3fd4-49d4-98eb-f7451fca2ae1" providerId="ADAL" clId="{9AD86A96-D965-4D3E-9282-949D5A083FCD}" dt="2024-09-04T23:18:33.611" v="3019" actId="1076"/>
        <pc:sldMkLst>
          <pc:docMk/>
          <pc:sldMk cId="603192835" sldId="314"/>
        </pc:sldMkLst>
      </pc:sldChg>
      <pc:sldChg chg="del">
        <pc:chgData name="Brian Connolly" userId="3cc0afaf-3fd4-49d4-98eb-f7451fca2ae1" providerId="ADAL" clId="{9AD86A96-D965-4D3E-9282-949D5A083FCD}" dt="2024-09-04T23:25:33.449" v="3623" actId="47"/>
        <pc:sldMkLst>
          <pc:docMk/>
          <pc:sldMk cId="1840703734" sldId="315"/>
        </pc:sldMkLst>
      </pc:sldChg>
      <pc:sldChg chg="modSp add mod">
        <pc:chgData name="Brian Connolly" userId="3cc0afaf-3fd4-49d4-98eb-f7451fca2ae1" providerId="ADAL" clId="{9AD86A96-D965-4D3E-9282-949D5A083FCD}" dt="2024-09-04T17:27:50.146" v="1049" actId="6549"/>
        <pc:sldMkLst>
          <pc:docMk/>
          <pc:sldMk cId="1536004521" sldId="316"/>
        </pc:sldMkLst>
      </pc:sldChg>
      <pc:sldChg chg="addSp delSp new del mod">
        <pc:chgData name="Brian Connolly" userId="3cc0afaf-3fd4-49d4-98eb-f7451fca2ae1" providerId="ADAL" clId="{9AD86A96-D965-4D3E-9282-949D5A083FCD}" dt="2024-09-04T17:26:30.677" v="924" actId="680"/>
        <pc:sldMkLst>
          <pc:docMk/>
          <pc:sldMk cId="2812710440" sldId="317"/>
        </pc:sldMkLst>
      </pc:sldChg>
      <pc:sldChg chg="modSp add mod">
        <pc:chgData name="Brian Connolly" userId="3cc0afaf-3fd4-49d4-98eb-f7451fca2ae1" providerId="ADAL" clId="{9AD86A96-D965-4D3E-9282-949D5A083FCD}" dt="2024-09-04T17:48:07.722" v="1666" actId="20577"/>
        <pc:sldMkLst>
          <pc:docMk/>
          <pc:sldMk cId="2899124520" sldId="317"/>
        </pc:sldMkLst>
      </pc:sldChg>
      <pc:sldChg chg="add del">
        <pc:chgData name="Brian Connolly" userId="3cc0afaf-3fd4-49d4-98eb-f7451fca2ae1" providerId="ADAL" clId="{9AD86A96-D965-4D3E-9282-949D5A083FCD}" dt="2024-09-04T17:28:55.186" v="1051" actId="47"/>
        <pc:sldMkLst>
          <pc:docMk/>
          <pc:sldMk cId="3750726481" sldId="317"/>
        </pc:sldMkLst>
      </pc:sldChg>
      <pc:sldChg chg="delSp modSp add mod">
        <pc:chgData name="Brian Connolly" userId="3cc0afaf-3fd4-49d4-98eb-f7451fca2ae1" providerId="ADAL" clId="{9AD86A96-D965-4D3E-9282-949D5A083FCD}" dt="2024-09-04T22:33:27.929" v="2630" actId="113"/>
        <pc:sldMkLst>
          <pc:docMk/>
          <pc:sldMk cId="41084286" sldId="318"/>
        </pc:sldMkLst>
      </pc:sldChg>
      <pc:sldChg chg="delSp modSp add mod">
        <pc:chgData name="Brian Connolly" userId="3cc0afaf-3fd4-49d4-98eb-f7451fca2ae1" providerId="ADAL" clId="{9AD86A96-D965-4D3E-9282-949D5A083FCD}" dt="2024-09-04T23:23:04.792" v="3205" actId="20577"/>
        <pc:sldMkLst>
          <pc:docMk/>
          <pc:sldMk cId="2459054452" sldId="319"/>
        </pc:sldMkLst>
      </pc:sldChg>
      <pc:sldChg chg="modSp add mod">
        <pc:chgData name="Brian Connolly" userId="3cc0afaf-3fd4-49d4-98eb-f7451fca2ae1" providerId="ADAL" clId="{9AD86A96-D965-4D3E-9282-949D5A083FCD}" dt="2024-09-04T23:28:42.554" v="3639" actId="1076"/>
        <pc:sldMkLst>
          <pc:docMk/>
          <pc:sldMk cId="2212610162" sldId="320"/>
        </pc:sldMkLst>
      </pc:sldChg>
      <pc:sldMasterChg chg="modSp mod">
        <pc:chgData name="Brian Connolly" userId="3cc0afaf-3fd4-49d4-98eb-f7451fca2ae1" providerId="ADAL" clId="{9AD86A96-D965-4D3E-9282-949D5A083FCD}" dt="2024-09-04T22:19:17.524" v="2320" actId="1076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5FE0301B-6A5D-DF9B-B308-39D4C01768E3}"/>
    <pc:docChg chg="modSld">
      <pc:chgData name="gemma@ruffino.co.uk" userId="S::urn:spo:guest#gemma@ruffino.co.uk::" providerId="AD" clId="Web-{5FE0301B-6A5D-DF9B-B308-39D4C01768E3}" dt="2024-12-21T18:24:44.740" v="151" actId="20577"/>
      <pc:docMkLst>
        <pc:docMk/>
      </pc:docMkLst>
      <pc:sldChg chg="modSp">
        <pc:chgData name="gemma@ruffino.co.uk" userId="S::urn:spo:guest#gemma@ruffino.co.uk::" providerId="AD" clId="Web-{5FE0301B-6A5D-DF9B-B308-39D4C01768E3}" dt="2024-12-21T18:18:52.639" v="20"/>
        <pc:sldMkLst>
          <pc:docMk/>
          <pc:sldMk cId="3900127704" sldId="263"/>
        </pc:sldMkLst>
      </pc:sldChg>
      <pc:sldChg chg="modSp">
        <pc:chgData name="gemma@ruffino.co.uk" userId="S::urn:spo:guest#gemma@ruffino.co.uk::" providerId="AD" clId="Web-{5FE0301B-6A5D-DF9B-B308-39D4C01768E3}" dt="2024-12-21T18:20:31.521" v="61" actId="20577"/>
        <pc:sldMkLst>
          <pc:docMk/>
          <pc:sldMk cId="3453689275" sldId="266"/>
        </pc:sldMkLst>
      </pc:sldChg>
      <pc:sldChg chg="modSp">
        <pc:chgData name="gemma@ruffino.co.uk" userId="S::urn:spo:guest#gemma@ruffino.co.uk::" providerId="AD" clId="Web-{5FE0301B-6A5D-DF9B-B308-39D4C01768E3}" dt="2024-12-21T18:23:00.389" v="112" actId="20577"/>
        <pc:sldMkLst>
          <pc:docMk/>
          <pc:sldMk cId="2070366301" sldId="270"/>
        </pc:sldMkLst>
      </pc:sldChg>
      <pc:sldChg chg="modSp">
        <pc:chgData name="gemma@ruffino.co.uk" userId="S::urn:spo:guest#gemma@ruffino.co.uk::" providerId="AD" clId="Web-{5FE0301B-6A5D-DF9B-B308-39D4C01768E3}" dt="2024-12-21T18:19:31.421" v="36" actId="20577"/>
        <pc:sldMkLst>
          <pc:docMk/>
          <pc:sldMk cId="4140425340" sldId="284"/>
        </pc:sldMkLst>
      </pc:sldChg>
      <pc:sldChg chg="modSp">
        <pc:chgData name="gemma@ruffino.co.uk" userId="S::urn:spo:guest#gemma@ruffino.co.uk::" providerId="AD" clId="Web-{5FE0301B-6A5D-DF9B-B308-39D4C01768E3}" dt="2024-12-21T18:20:48.881" v="66" actId="20577"/>
        <pc:sldMkLst>
          <pc:docMk/>
          <pc:sldMk cId="258825816" sldId="286"/>
        </pc:sldMkLst>
      </pc:sldChg>
      <pc:sldChg chg="modSp">
        <pc:chgData name="gemma@ruffino.co.uk" userId="S::urn:spo:guest#gemma@ruffino.co.uk::" providerId="AD" clId="Web-{5FE0301B-6A5D-DF9B-B308-39D4C01768E3}" dt="2024-12-21T18:22:07.102" v="93" actId="20577"/>
        <pc:sldMkLst>
          <pc:docMk/>
          <pc:sldMk cId="1306301605" sldId="287"/>
        </pc:sldMkLst>
      </pc:sldChg>
      <pc:sldChg chg="modSp">
        <pc:chgData name="gemma@ruffino.co.uk" userId="S::urn:spo:guest#gemma@ruffino.co.uk::" providerId="AD" clId="Web-{5FE0301B-6A5D-DF9B-B308-39D4C01768E3}" dt="2024-12-21T18:24:22.395" v="143" actId="20577"/>
        <pc:sldMkLst>
          <pc:docMk/>
          <pc:sldMk cId="1309860827" sldId="291"/>
        </pc:sldMkLst>
      </pc:sldChg>
      <pc:sldChg chg="modSp">
        <pc:chgData name="gemma@ruffino.co.uk" userId="S::urn:spo:guest#gemma@ruffino.co.uk::" providerId="AD" clId="Web-{5FE0301B-6A5D-DF9B-B308-39D4C01768E3}" dt="2024-12-21T18:23:59.176" v="135" actId="20577"/>
        <pc:sldMkLst>
          <pc:docMk/>
          <pc:sldMk cId="3447439790" sldId="292"/>
        </pc:sldMkLst>
      </pc:sldChg>
      <pc:sldChg chg="modSp">
        <pc:chgData name="gemma@ruffino.co.uk" userId="S::urn:spo:guest#gemma@ruffino.co.uk::" providerId="AD" clId="Web-{5FE0301B-6A5D-DF9B-B308-39D4C01768E3}" dt="2024-12-21T18:20:11.270" v="54" actId="20577"/>
        <pc:sldMkLst>
          <pc:docMk/>
          <pc:sldMk cId="1160214078" sldId="300"/>
        </pc:sldMkLst>
      </pc:sldChg>
      <pc:sldChg chg="modSp">
        <pc:chgData name="gemma@ruffino.co.uk" userId="S::urn:spo:guest#gemma@ruffino.co.uk::" providerId="AD" clId="Web-{5FE0301B-6A5D-DF9B-B308-39D4C01768E3}" dt="2024-12-21T18:22:54.248" v="110" actId="20577"/>
        <pc:sldMkLst>
          <pc:docMk/>
          <pc:sldMk cId="3277149904" sldId="303"/>
        </pc:sldMkLst>
      </pc:sldChg>
      <pc:sldChg chg="modSp">
        <pc:chgData name="gemma@ruffino.co.uk" userId="S::urn:spo:guest#gemma@ruffino.co.uk::" providerId="AD" clId="Web-{5FE0301B-6A5D-DF9B-B308-39D4C01768E3}" dt="2024-12-21T18:22:29.075" v="104" actId="20577"/>
        <pc:sldMkLst>
          <pc:docMk/>
          <pc:sldMk cId="1055689689" sldId="307"/>
        </pc:sldMkLst>
      </pc:sldChg>
      <pc:sldChg chg="modSp">
        <pc:chgData name="gemma@ruffino.co.uk" userId="S::urn:spo:guest#gemma@ruffino.co.uk::" providerId="AD" clId="Web-{5FE0301B-6A5D-DF9B-B308-39D4C01768E3}" dt="2024-12-21T18:24:44.740" v="151" actId="20577"/>
        <pc:sldMkLst>
          <pc:docMk/>
          <pc:sldMk cId="3527950619" sldId="308"/>
        </pc:sldMkLst>
      </pc:sldChg>
      <pc:sldChg chg="modSp">
        <pc:chgData name="gemma@ruffino.co.uk" userId="S::urn:spo:guest#gemma@ruffino.co.uk::" providerId="AD" clId="Web-{5FE0301B-6A5D-DF9B-B308-39D4C01768E3}" dt="2024-12-21T18:21:37.679" v="84" actId="20577"/>
        <pc:sldMkLst>
          <pc:docMk/>
          <pc:sldMk cId="4200038954" sldId="309"/>
        </pc:sldMkLst>
      </pc:sldChg>
      <pc:sldChg chg="modSp">
        <pc:chgData name="gemma@ruffino.co.uk" userId="S::urn:spo:guest#gemma@ruffino.co.uk::" providerId="AD" clId="Web-{5FE0301B-6A5D-DF9B-B308-39D4C01768E3}" dt="2024-12-21T18:19:01.686" v="26"/>
        <pc:sldMkLst>
          <pc:docMk/>
          <pc:sldMk cId="1878243488" sldId="310"/>
        </pc:sldMkLst>
      </pc:sldChg>
      <pc:sldChg chg="modSp">
        <pc:chgData name="gemma@ruffino.co.uk" userId="S::urn:spo:guest#gemma@ruffino.co.uk::" providerId="AD" clId="Web-{5FE0301B-6A5D-DF9B-B308-39D4C01768E3}" dt="2024-12-21T18:19:11.452" v="28" actId="20577"/>
        <pc:sldMkLst>
          <pc:docMk/>
          <pc:sldMk cId="1258550453" sldId="311"/>
        </pc:sldMkLst>
      </pc:sldChg>
      <pc:sldChg chg="modSp">
        <pc:chgData name="gemma@ruffino.co.uk" userId="S::urn:spo:guest#gemma@ruffino.co.uk::" providerId="AD" clId="Web-{5FE0301B-6A5D-DF9B-B308-39D4C01768E3}" dt="2024-12-21T18:19:54.984" v="48" actId="20577"/>
        <pc:sldMkLst>
          <pc:docMk/>
          <pc:sldMk cId="1536004521" sldId="316"/>
        </pc:sldMkLst>
      </pc:sldChg>
      <pc:sldChg chg="modSp">
        <pc:chgData name="gemma@ruffino.co.uk" userId="S::urn:spo:guest#gemma@ruffino.co.uk::" providerId="AD" clId="Web-{5FE0301B-6A5D-DF9B-B308-39D4C01768E3}" dt="2024-12-21T18:21:15.835" v="74" actId="20577"/>
        <pc:sldMkLst>
          <pc:docMk/>
          <pc:sldMk cId="41084286" sldId="318"/>
        </pc:sldMkLst>
      </pc:sldChg>
      <pc:sldChg chg="modSp">
        <pc:chgData name="gemma@ruffino.co.uk" userId="S::urn:spo:guest#gemma@ruffino.co.uk::" providerId="AD" clId="Web-{5FE0301B-6A5D-DF9B-B308-39D4C01768E3}" dt="2024-12-21T18:23:18.092" v="116" actId="20577"/>
        <pc:sldMkLst>
          <pc:docMk/>
          <pc:sldMk cId="2459054452" sldId="319"/>
        </pc:sldMkLst>
      </pc:sldChg>
      <pc:sldChg chg="modSp">
        <pc:chgData name="gemma@ruffino.co.uk" userId="S::urn:spo:guest#gemma@ruffino.co.uk::" providerId="AD" clId="Web-{5FE0301B-6A5D-DF9B-B308-39D4C01768E3}" dt="2024-12-21T18:24:12.989" v="137" actId="20577"/>
        <pc:sldMkLst>
          <pc:docMk/>
          <pc:sldMk cId="2212610162" sldId="320"/>
        </pc:sldMkLst>
      </pc:sldChg>
    </pc:docChg>
  </pc:docChgLst>
  <pc:docChgLst>
    <pc:chgData name="Brian Connolly" userId="3cc0afaf-3fd4-49d4-98eb-f7451fca2ae1" providerId="ADAL" clId="{4C64A3C2-50AF-4F15-B168-CB87EB4A9BAE}"/>
    <pc:docChg chg="undo custSel modSld modMainMaster">
      <pc:chgData name="Brian Connolly" userId="3cc0afaf-3fd4-49d4-98eb-f7451fca2ae1" providerId="ADAL" clId="{4C64A3C2-50AF-4F15-B168-CB87EB4A9BAE}" dt="2024-01-30T20:55:03.038" v="570" actId="478"/>
      <pc:docMkLst>
        <pc:docMk/>
      </pc:docMkLst>
      <pc:sldChg chg="modSp mod">
        <pc:chgData name="Brian Connolly" userId="3cc0afaf-3fd4-49d4-98eb-f7451fca2ae1" providerId="ADAL" clId="{4C64A3C2-50AF-4F15-B168-CB87EB4A9BAE}" dt="2024-01-30T18:30:58.504" v="140" actId="404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4C64A3C2-50AF-4F15-B168-CB87EB4A9BAE}" dt="2024-01-30T19:43:21.958" v="241" actId="478"/>
        <pc:sldMkLst>
          <pc:docMk/>
          <pc:sldMk cId="3453689275" sldId="266"/>
        </pc:sldMkLst>
      </pc:sldChg>
      <pc:sldChg chg="delSp mod">
        <pc:chgData name="Brian Connolly" userId="3cc0afaf-3fd4-49d4-98eb-f7451fca2ae1" providerId="ADAL" clId="{4C64A3C2-50AF-4F15-B168-CB87EB4A9BAE}" dt="2024-01-30T20:55:03.038" v="570" actId="478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4C64A3C2-50AF-4F15-B168-CB87EB4A9BAE}" dt="2024-01-30T18:30:52.232" v="138" actId="404"/>
        <pc:sldMkLst>
          <pc:docMk/>
          <pc:sldMk cId="2577619714" sldId="283"/>
        </pc:sldMkLst>
      </pc:sldChg>
      <pc:sldChg chg="delSp modSp mod">
        <pc:chgData name="Brian Connolly" userId="3cc0afaf-3fd4-49d4-98eb-f7451fca2ae1" providerId="ADAL" clId="{4C64A3C2-50AF-4F15-B168-CB87EB4A9BAE}" dt="2024-01-30T19:44:32.191" v="303" actId="6549"/>
        <pc:sldMkLst>
          <pc:docMk/>
          <pc:sldMk cId="258825816" sldId="286"/>
        </pc:sldMkLst>
      </pc:sldChg>
      <pc:sldChg chg="delSp mod">
        <pc:chgData name="Brian Connolly" userId="3cc0afaf-3fd4-49d4-98eb-f7451fca2ae1" providerId="ADAL" clId="{4C64A3C2-50AF-4F15-B168-CB87EB4A9BAE}" dt="2024-01-30T20:32:10.274" v="416" actId="478"/>
        <pc:sldMkLst>
          <pc:docMk/>
          <pc:sldMk cId="1306301605" sldId="287"/>
        </pc:sldMkLst>
      </pc:sldChg>
      <pc:sldChg chg="delSp mod">
        <pc:chgData name="Brian Connolly" userId="3cc0afaf-3fd4-49d4-98eb-f7451fca2ae1" providerId="ADAL" clId="{4C64A3C2-50AF-4F15-B168-CB87EB4A9BAE}" dt="2024-01-30T19:08:58.153" v="240" actId="478"/>
        <pc:sldMkLst>
          <pc:docMk/>
          <pc:sldMk cId="735647923" sldId="288"/>
        </pc:sldMkLst>
      </pc:sldChg>
      <pc:sldChg chg="delSp mod">
        <pc:chgData name="Brian Connolly" userId="3cc0afaf-3fd4-49d4-98eb-f7451fca2ae1" providerId="ADAL" clId="{4C64A3C2-50AF-4F15-B168-CB87EB4A9BAE}" dt="2024-01-30T20:32:07.147" v="415" actId="478"/>
        <pc:sldMkLst>
          <pc:docMk/>
          <pc:sldMk cId="3027447291" sldId="289"/>
        </pc:sldMkLst>
      </pc:sldChg>
      <pc:sldChg chg="addSp delSp modSp mod">
        <pc:chgData name="Brian Connolly" userId="3cc0afaf-3fd4-49d4-98eb-f7451fca2ae1" providerId="ADAL" clId="{4C64A3C2-50AF-4F15-B168-CB87EB4A9BAE}" dt="2024-01-30T20:54:48.287" v="566" actId="207"/>
        <pc:sldMkLst>
          <pc:docMk/>
          <pc:sldMk cId="1309860827" sldId="291"/>
        </pc:sldMkLst>
      </pc:sldChg>
      <pc:sldChg chg="delSp mod">
        <pc:chgData name="Brian Connolly" userId="3cc0afaf-3fd4-49d4-98eb-f7451fca2ae1" providerId="ADAL" clId="{4C64A3C2-50AF-4F15-B168-CB87EB4A9BAE}" dt="2024-01-30T20:54:57.529" v="568" actId="478"/>
        <pc:sldMkLst>
          <pc:docMk/>
          <pc:sldMk cId="3447439790" sldId="292"/>
        </pc:sldMkLst>
      </pc:sldChg>
      <pc:sldChg chg="delSp mod">
        <pc:chgData name="Brian Connolly" userId="3cc0afaf-3fd4-49d4-98eb-f7451fca2ae1" providerId="ADAL" clId="{4C64A3C2-50AF-4F15-B168-CB87EB4A9BAE}" dt="2024-01-30T20:32:13.050" v="417" actId="478"/>
        <pc:sldMkLst>
          <pc:docMk/>
          <pc:sldMk cId="3473911932" sldId="293"/>
        </pc:sldMkLst>
      </pc:sldChg>
      <pc:sldChg chg="addSp delSp modSp mod">
        <pc:chgData name="Brian Connolly" userId="3cc0afaf-3fd4-49d4-98eb-f7451fca2ae1" providerId="ADAL" clId="{4C64A3C2-50AF-4F15-B168-CB87EB4A9BAE}" dt="2024-01-30T20:02:42.286" v="412" actId="14100"/>
        <pc:sldMkLst>
          <pc:docMk/>
          <pc:sldMk cId="598293946" sldId="298"/>
        </pc:sldMkLst>
      </pc:sldChg>
      <pc:sldChg chg="addSp delSp modSp mod">
        <pc:chgData name="Brian Connolly" userId="3cc0afaf-3fd4-49d4-98eb-f7451fca2ae1" providerId="ADAL" clId="{4C64A3C2-50AF-4F15-B168-CB87EB4A9BAE}" dt="2024-01-30T19:05:30.442" v="239" actId="20577"/>
        <pc:sldMkLst>
          <pc:docMk/>
          <pc:sldMk cId="3466509989" sldId="299"/>
        </pc:sldMkLst>
      </pc:sldChg>
      <pc:sldChg chg="delSp modSp mod">
        <pc:chgData name="Brian Connolly" userId="3cc0afaf-3fd4-49d4-98eb-f7451fca2ae1" providerId="ADAL" clId="{4C64A3C2-50AF-4F15-B168-CB87EB4A9BAE}" dt="2024-01-30T18:35:33.492" v="146" actId="478"/>
        <pc:sldMkLst>
          <pc:docMk/>
          <pc:sldMk cId="1160214078" sldId="300"/>
        </pc:sldMkLst>
      </pc:sldChg>
      <pc:sldChg chg="delSp mod">
        <pc:chgData name="Brian Connolly" userId="3cc0afaf-3fd4-49d4-98eb-f7451fca2ae1" providerId="ADAL" clId="{4C64A3C2-50AF-4F15-B168-CB87EB4A9BAE}" dt="2024-01-30T20:32:02.235" v="413" actId="478"/>
        <pc:sldMkLst>
          <pc:docMk/>
          <pc:sldMk cId="1947187054" sldId="302"/>
        </pc:sldMkLst>
      </pc:sldChg>
      <pc:sldChg chg="delSp mod">
        <pc:chgData name="Brian Connolly" userId="3cc0afaf-3fd4-49d4-98eb-f7451fca2ae1" providerId="ADAL" clId="{4C64A3C2-50AF-4F15-B168-CB87EB4A9BAE}" dt="2024-01-30T20:32:04.373" v="414" actId="478"/>
        <pc:sldMkLst>
          <pc:docMk/>
          <pc:sldMk cId="1600448614" sldId="303"/>
        </pc:sldMkLst>
      </pc:sldChg>
      <pc:sldChg chg="delSp mod">
        <pc:chgData name="Brian Connolly" userId="3cc0afaf-3fd4-49d4-98eb-f7451fca2ae1" providerId="ADAL" clId="{4C64A3C2-50AF-4F15-B168-CB87EB4A9BAE}" dt="2024-01-30T20:32:16.496" v="418" actId="478"/>
        <pc:sldMkLst>
          <pc:docMk/>
          <pc:sldMk cId="1056849620" sldId="304"/>
        </pc:sldMkLst>
      </pc:sldChg>
      <pc:sldChg chg="delSp mod">
        <pc:chgData name="Brian Connolly" userId="3cc0afaf-3fd4-49d4-98eb-f7451fca2ae1" providerId="ADAL" clId="{4C64A3C2-50AF-4F15-B168-CB87EB4A9BAE}" dt="2024-01-30T20:55:00.715" v="569" actId="478"/>
        <pc:sldMkLst>
          <pc:docMk/>
          <pc:sldMk cId="1432220320" sldId="305"/>
        </pc:sldMkLst>
      </pc:sldChg>
      <pc:sldChg chg="delSp mod">
        <pc:chgData name="Brian Connolly" userId="3cc0afaf-3fd4-49d4-98eb-f7451fca2ae1" providerId="ADAL" clId="{4C64A3C2-50AF-4F15-B168-CB87EB4A9BAE}" dt="2024-01-30T20:54:55.203" v="567" actId="478"/>
        <pc:sldMkLst>
          <pc:docMk/>
          <pc:sldMk cId="1370713744" sldId="306"/>
        </pc:sldMkLst>
      </pc:sldChg>
      <pc:sldMasterChg chg="modSldLayout">
        <pc:chgData name="Brian Connolly" userId="3cc0afaf-3fd4-49d4-98eb-f7451fca2ae1" providerId="ADAL" clId="{4C64A3C2-50AF-4F15-B168-CB87EB4A9BAE}" dt="2024-01-30T18:35:15.334" v="142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4C64A3C2-50AF-4F15-B168-CB87EB4A9BAE}" dt="2024-01-30T18:35:15.334" v="142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Lotta Hagman" userId="d6416cb5-e18c-4783-84b1-dc0e5cd678ba" providerId="ADAL" clId="{7EDF8825-E4FD-4409-8142-EEB592D0BCCD}"/>
    <pc:docChg chg="undo redo custSel delSld modSld sldOrd">
      <pc:chgData name="Lotta Hagman" userId="d6416cb5-e18c-4783-84b1-dc0e5cd678ba" providerId="ADAL" clId="{7EDF8825-E4FD-4409-8142-EEB592D0BCCD}" dt="2024-09-16T21:30:45.288" v="1131" actId="6549"/>
      <pc:docMkLst>
        <pc:docMk/>
      </pc:docMkLst>
      <pc:sldChg chg="modSp mod">
        <pc:chgData name="Lotta Hagman" userId="d6416cb5-e18c-4783-84b1-dc0e5cd678ba" providerId="ADAL" clId="{7EDF8825-E4FD-4409-8142-EEB592D0BCCD}" dt="2024-09-16T19:21:42.440" v="254" actId="20577"/>
        <pc:sldMkLst>
          <pc:docMk/>
          <pc:sldMk cId="3900127704" sldId="263"/>
        </pc:sldMkLst>
      </pc:sldChg>
      <pc:sldChg chg="modSp mod">
        <pc:chgData name="Lotta Hagman" userId="d6416cb5-e18c-4783-84b1-dc0e5cd678ba" providerId="ADAL" clId="{7EDF8825-E4FD-4409-8142-EEB592D0BCCD}" dt="2024-09-16T19:26:15.802" v="273" actId="6549"/>
        <pc:sldMkLst>
          <pc:docMk/>
          <pc:sldMk cId="3453689275" sldId="266"/>
        </pc:sldMkLst>
      </pc:sldChg>
      <pc:sldChg chg="modSp mod">
        <pc:chgData name="Lotta Hagman" userId="d6416cb5-e18c-4783-84b1-dc0e5cd678ba" providerId="ADAL" clId="{7EDF8825-E4FD-4409-8142-EEB592D0BCCD}" dt="2024-09-16T18:58:52.906" v="113" actId="948"/>
        <pc:sldMkLst>
          <pc:docMk/>
          <pc:sldMk cId="4140425340" sldId="284"/>
        </pc:sldMkLst>
      </pc:sldChg>
      <pc:sldChg chg="delSp modSp mod">
        <pc:chgData name="Lotta Hagman" userId="d6416cb5-e18c-4783-84b1-dc0e5cd678ba" providerId="ADAL" clId="{7EDF8825-E4FD-4409-8142-EEB592D0BCCD}" dt="2024-09-16T19:37:02.093" v="508" actId="20577"/>
        <pc:sldMkLst>
          <pc:docMk/>
          <pc:sldMk cId="258825816" sldId="286"/>
        </pc:sldMkLst>
      </pc:sldChg>
      <pc:sldChg chg="modSp mod">
        <pc:chgData name="Lotta Hagman" userId="d6416cb5-e18c-4783-84b1-dc0e5cd678ba" providerId="ADAL" clId="{7EDF8825-E4FD-4409-8142-EEB592D0BCCD}" dt="2024-09-16T20:39:15.022" v="939" actId="5793"/>
        <pc:sldMkLst>
          <pc:docMk/>
          <pc:sldMk cId="1306301605" sldId="287"/>
        </pc:sldMkLst>
      </pc:sldChg>
      <pc:sldChg chg="modSp mod">
        <pc:chgData name="Lotta Hagman" userId="d6416cb5-e18c-4783-84b1-dc0e5cd678ba" providerId="ADAL" clId="{7EDF8825-E4FD-4409-8142-EEB592D0BCCD}" dt="2024-09-16T21:26:02.830" v="1128" actId="20577"/>
        <pc:sldMkLst>
          <pc:docMk/>
          <pc:sldMk cId="1309860827" sldId="291"/>
        </pc:sldMkLst>
      </pc:sldChg>
      <pc:sldChg chg="modSp mod">
        <pc:chgData name="Lotta Hagman" userId="d6416cb5-e18c-4783-84b1-dc0e5cd678ba" providerId="ADAL" clId="{7EDF8825-E4FD-4409-8142-EEB592D0BCCD}" dt="2024-09-16T21:04:43.275" v="1073" actId="20577"/>
        <pc:sldMkLst>
          <pc:docMk/>
          <pc:sldMk cId="3447439790" sldId="292"/>
        </pc:sldMkLst>
      </pc:sldChg>
      <pc:sldChg chg="modSp mod">
        <pc:chgData name="Lotta Hagman" userId="d6416cb5-e18c-4783-84b1-dc0e5cd678ba" providerId="ADAL" clId="{7EDF8825-E4FD-4409-8142-EEB592D0BCCD}" dt="2024-09-16T19:23:16.705" v="271" actId="108"/>
        <pc:sldMkLst>
          <pc:docMk/>
          <pc:sldMk cId="1160214078" sldId="300"/>
        </pc:sldMkLst>
      </pc:sldChg>
      <pc:sldChg chg="modSp mod">
        <pc:chgData name="Lotta Hagman" userId="d6416cb5-e18c-4783-84b1-dc0e5cd678ba" providerId="ADAL" clId="{7EDF8825-E4FD-4409-8142-EEB592D0BCCD}" dt="2024-09-16T20:28:47.958" v="896" actId="20577"/>
        <pc:sldMkLst>
          <pc:docMk/>
          <pc:sldMk cId="1947187054" sldId="302"/>
        </pc:sldMkLst>
      </pc:sldChg>
      <pc:sldChg chg="modSp del">
        <pc:chgData name="Lotta Hagman" userId="d6416cb5-e18c-4783-84b1-dc0e5cd678ba" providerId="ADAL" clId="{7EDF8825-E4FD-4409-8142-EEB592D0BCCD}" dt="2024-09-16T20:50:36.886" v="984" actId="2696"/>
        <pc:sldMkLst>
          <pc:docMk/>
          <pc:sldMk cId="1600448614" sldId="303"/>
        </pc:sldMkLst>
      </pc:sldChg>
      <pc:sldChg chg="modSp mod">
        <pc:chgData name="Lotta Hagman" userId="d6416cb5-e18c-4783-84b1-dc0e5cd678ba" providerId="ADAL" clId="{7EDF8825-E4FD-4409-8142-EEB592D0BCCD}" dt="2024-09-16T20:45:47.997" v="983" actId="20577"/>
        <pc:sldMkLst>
          <pc:docMk/>
          <pc:sldMk cId="1056849620" sldId="304"/>
        </pc:sldMkLst>
      </pc:sldChg>
      <pc:sldChg chg="modSp del mod">
        <pc:chgData name="Lotta Hagman" userId="d6416cb5-e18c-4783-84b1-dc0e5cd678ba" providerId="ADAL" clId="{7EDF8825-E4FD-4409-8142-EEB592D0BCCD}" dt="2024-09-16T21:09:09.199" v="1095" actId="47"/>
        <pc:sldMkLst>
          <pc:docMk/>
          <pc:sldMk cId="1370713744" sldId="306"/>
        </pc:sldMkLst>
      </pc:sldChg>
      <pc:sldChg chg="modSp mod">
        <pc:chgData name="Lotta Hagman" userId="d6416cb5-e18c-4783-84b1-dc0e5cd678ba" providerId="ADAL" clId="{7EDF8825-E4FD-4409-8142-EEB592D0BCCD}" dt="2024-09-16T20:43:15.914" v="949" actId="6549"/>
        <pc:sldMkLst>
          <pc:docMk/>
          <pc:sldMk cId="1055689689" sldId="307"/>
        </pc:sldMkLst>
      </pc:sldChg>
      <pc:sldChg chg="modSp mod">
        <pc:chgData name="Lotta Hagman" userId="d6416cb5-e18c-4783-84b1-dc0e5cd678ba" providerId="ADAL" clId="{7EDF8825-E4FD-4409-8142-EEB592D0BCCD}" dt="2024-09-16T21:30:45.288" v="1131" actId="6549"/>
        <pc:sldMkLst>
          <pc:docMk/>
          <pc:sldMk cId="3527950619" sldId="308"/>
        </pc:sldMkLst>
      </pc:sldChg>
      <pc:sldChg chg="modSp mod">
        <pc:chgData name="Lotta Hagman" userId="d6416cb5-e18c-4783-84b1-dc0e5cd678ba" providerId="ADAL" clId="{7EDF8825-E4FD-4409-8142-EEB592D0BCCD}" dt="2024-09-16T19:59:43.624" v="756" actId="20577"/>
        <pc:sldMkLst>
          <pc:docMk/>
          <pc:sldMk cId="4200038954" sldId="309"/>
        </pc:sldMkLst>
      </pc:sldChg>
      <pc:sldChg chg="modSp mod">
        <pc:chgData name="Lotta Hagman" userId="d6416cb5-e18c-4783-84b1-dc0e5cd678ba" providerId="ADAL" clId="{7EDF8825-E4FD-4409-8142-EEB592D0BCCD}" dt="2024-09-16T18:47:02.806" v="77" actId="6549"/>
        <pc:sldMkLst>
          <pc:docMk/>
          <pc:sldMk cId="1878243488" sldId="310"/>
        </pc:sldMkLst>
      </pc:sldChg>
      <pc:sldChg chg="modSp mod ord">
        <pc:chgData name="Lotta Hagman" userId="d6416cb5-e18c-4783-84b1-dc0e5cd678ba" providerId="ADAL" clId="{7EDF8825-E4FD-4409-8142-EEB592D0BCCD}" dt="2024-09-16T18:54:01.365" v="105" actId="20577"/>
        <pc:sldMkLst>
          <pc:docMk/>
          <pc:sldMk cId="1258550453" sldId="311"/>
        </pc:sldMkLst>
      </pc:sldChg>
      <pc:sldChg chg="modSp mod">
        <pc:chgData name="Lotta Hagman" userId="d6416cb5-e18c-4783-84b1-dc0e5cd678ba" providerId="ADAL" clId="{7EDF8825-E4FD-4409-8142-EEB592D0BCCD}" dt="2024-09-16T20:31:01.556" v="933" actId="20577"/>
        <pc:sldMkLst>
          <pc:docMk/>
          <pc:sldMk cId="3531916818" sldId="312"/>
        </pc:sldMkLst>
      </pc:sldChg>
      <pc:sldChg chg="modSp mod">
        <pc:chgData name="Lotta Hagman" userId="d6416cb5-e18c-4783-84b1-dc0e5cd678ba" providerId="ADAL" clId="{7EDF8825-E4FD-4409-8142-EEB592D0BCCD}" dt="2024-09-16T19:23:11.661" v="270" actId="108"/>
        <pc:sldMkLst>
          <pc:docMk/>
          <pc:sldMk cId="1536004521" sldId="316"/>
        </pc:sldMkLst>
      </pc:sldChg>
      <pc:sldChg chg="modSp mod">
        <pc:chgData name="Lotta Hagman" userId="d6416cb5-e18c-4783-84b1-dc0e5cd678ba" providerId="ADAL" clId="{7EDF8825-E4FD-4409-8142-EEB592D0BCCD}" dt="2024-09-16T19:23:21.929" v="272" actId="108"/>
        <pc:sldMkLst>
          <pc:docMk/>
          <pc:sldMk cId="2899124520" sldId="317"/>
        </pc:sldMkLst>
      </pc:sldChg>
      <pc:sldChg chg="modSp mod">
        <pc:chgData name="Lotta Hagman" userId="d6416cb5-e18c-4783-84b1-dc0e5cd678ba" providerId="ADAL" clId="{7EDF8825-E4FD-4409-8142-EEB592D0BCCD}" dt="2024-09-16T19:42:30.874" v="528" actId="20577"/>
        <pc:sldMkLst>
          <pc:docMk/>
          <pc:sldMk cId="41084286" sldId="318"/>
        </pc:sldMkLst>
      </pc:sldChg>
      <pc:sldChg chg="modSp mod ord">
        <pc:chgData name="Lotta Hagman" userId="d6416cb5-e18c-4783-84b1-dc0e5cd678ba" providerId="ADAL" clId="{7EDF8825-E4FD-4409-8142-EEB592D0BCCD}" dt="2024-09-16T21:28:20.040" v="1130"/>
        <pc:sldMkLst>
          <pc:docMk/>
          <pc:sldMk cId="2212610162" sldId="320"/>
        </pc:sldMkLst>
      </pc:sldChg>
    </pc:docChg>
  </pc:docChgLst>
  <pc:docChgLst>
    <pc:chgData name="gemma@ruffino.co.uk" userId="S::urn:spo:guest#gemma@ruffino.co.uk::" providerId="AD" clId="Web-{C0B46E40-DCF0-3FCC-E3EA-012F1EFFCE3D}"/>
    <pc:docChg chg="modSld">
      <pc:chgData name="gemma@ruffino.co.uk" userId="S::urn:spo:guest#gemma@ruffino.co.uk::" providerId="AD" clId="Web-{C0B46E40-DCF0-3FCC-E3EA-012F1EFFCE3D}" dt="2025-01-07T10:53:57.406" v="37" actId="20577"/>
      <pc:docMkLst>
        <pc:docMk/>
      </pc:docMkLst>
      <pc:sldChg chg="modSp">
        <pc:chgData name="gemma@ruffino.co.uk" userId="S::urn:spo:guest#gemma@ruffino.co.uk::" providerId="AD" clId="Web-{C0B46E40-DCF0-3FCC-E3EA-012F1EFFCE3D}" dt="2025-01-07T08:35:22.477" v="5" actId="20577"/>
        <pc:sldMkLst>
          <pc:docMk/>
          <pc:sldMk cId="4140425340" sldId="284"/>
        </pc:sldMkLst>
      </pc:sldChg>
      <pc:sldChg chg="modSp">
        <pc:chgData name="gemma@ruffino.co.uk" userId="S::urn:spo:guest#gemma@ruffino.co.uk::" providerId="AD" clId="Web-{C0B46E40-DCF0-3FCC-E3EA-012F1EFFCE3D}" dt="2025-01-07T10:53:14.842" v="30" actId="20577"/>
        <pc:sldMkLst>
          <pc:docMk/>
          <pc:sldMk cId="1306301605" sldId="287"/>
        </pc:sldMkLst>
      </pc:sldChg>
      <pc:sldChg chg="modSp">
        <pc:chgData name="gemma@ruffino.co.uk" userId="S::urn:spo:guest#gemma@ruffino.co.uk::" providerId="AD" clId="Web-{C0B46E40-DCF0-3FCC-E3EA-012F1EFFCE3D}" dt="2025-01-07T10:52:19.403" v="11" actId="20577"/>
        <pc:sldMkLst>
          <pc:docMk/>
          <pc:sldMk cId="1309860827" sldId="291"/>
        </pc:sldMkLst>
      </pc:sldChg>
      <pc:sldChg chg="modSp">
        <pc:chgData name="gemma@ruffino.co.uk" userId="S::urn:spo:guest#gemma@ruffino.co.uk::" providerId="AD" clId="Web-{C0B46E40-DCF0-3FCC-E3EA-012F1EFFCE3D}" dt="2025-01-07T10:52:22.356" v="12" actId="20577"/>
        <pc:sldMkLst>
          <pc:docMk/>
          <pc:sldMk cId="3527950619" sldId="308"/>
        </pc:sldMkLst>
      </pc:sldChg>
      <pc:sldChg chg="modSp">
        <pc:chgData name="gemma@ruffino.co.uk" userId="S::urn:spo:guest#gemma@ruffino.co.uk::" providerId="AD" clId="Web-{C0B46E40-DCF0-3FCC-E3EA-012F1EFFCE3D}" dt="2025-01-07T10:53:57.406" v="37" actId="20577"/>
        <pc:sldMkLst>
          <pc:docMk/>
          <pc:sldMk cId="1536004521" sldId="316"/>
        </pc:sldMkLst>
      </pc:sldChg>
      <pc:sldChg chg="modSp">
        <pc:chgData name="gemma@ruffino.co.uk" userId="S::urn:spo:guest#gemma@ruffino.co.uk::" providerId="AD" clId="Web-{C0B46E40-DCF0-3FCC-E3EA-012F1EFFCE3D}" dt="2025-01-07T10:53:45.953" v="34" actId="20577"/>
        <pc:sldMkLst>
          <pc:docMk/>
          <pc:sldMk cId="2899124520" sldId="317"/>
        </pc:sldMkLst>
      </pc:sldChg>
      <pc:sldChg chg="modSp">
        <pc:chgData name="gemma@ruffino.co.uk" userId="S::urn:spo:guest#gemma@ruffino.co.uk::" providerId="AD" clId="Web-{C0B46E40-DCF0-3FCC-E3EA-012F1EFFCE3D}" dt="2025-01-07T10:52:44.435" v="28" actId="20577"/>
        <pc:sldMkLst>
          <pc:docMk/>
          <pc:sldMk cId="2212610162" sldId="320"/>
        </pc:sldMkLst>
      </pc:sldChg>
    </pc:docChg>
  </pc:docChgLst>
  <pc:docChgLst>
    <pc:chgData name="Brian Connolly" userId="3cc0afaf-3fd4-49d4-98eb-f7451fca2ae1" providerId="ADAL" clId="{596A1B92-6710-4518-AFA4-00479926E9DE}"/>
    <pc:docChg chg="custSel addSld delSld modSld sldOrd">
      <pc:chgData name="Brian Connolly" userId="3cc0afaf-3fd4-49d4-98eb-f7451fca2ae1" providerId="ADAL" clId="{596A1B92-6710-4518-AFA4-00479926E9DE}" dt="2023-11-16T16:57:15.806" v="2623" actId="20577"/>
      <pc:docMkLst>
        <pc:docMk/>
      </pc:docMkLst>
      <pc:sldChg chg="modSp mod">
        <pc:chgData name="Brian Connolly" userId="3cc0afaf-3fd4-49d4-98eb-f7451fca2ae1" providerId="ADAL" clId="{596A1B92-6710-4518-AFA4-00479926E9DE}" dt="2023-11-16T15:19:08.049" v="1100" actId="20577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596A1B92-6710-4518-AFA4-00479926E9DE}" dt="2023-11-16T16:55:28.918" v="2617" actId="12"/>
        <pc:sldMkLst>
          <pc:docMk/>
          <pc:sldMk cId="3666627074" sldId="266"/>
        </pc:sldMkLst>
      </pc:sldChg>
      <pc:sldChg chg="addSp modSp mod">
        <pc:chgData name="Brian Connolly" userId="3cc0afaf-3fd4-49d4-98eb-f7451fca2ae1" providerId="ADAL" clId="{596A1B92-6710-4518-AFA4-00479926E9DE}" dt="2023-11-16T16:08:42.680" v="1362" actId="1076"/>
        <pc:sldMkLst>
          <pc:docMk/>
          <pc:sldMk cId="2500833035" sldId="271"/>
        </pc:sldMkLst>
      </pc:sldChg>
      <pc:sldChg chg="modSp mod">
        <pc:chgData name="Brian Connolly" userId="3cc0afaf-3fd4-49d4-98eb-f7451fca2ae1" providerId="ADAL" clId="{596A1B92-6710-4518-AFA4-00479926E9DE}" dt="2023-11-16T16:57:15.806" v="2623" actId="20577"/>
        <pc:sldMkLst>
          <pc:docMk/>
          <pc:sldMk cId="1744097809" sldId="275"/>
        </pc:sldMkLst>
      </pc:sldChg>
      <pc:sldChg chg="addSp delSp modSp add mod">
        <pc:chgData name="Brian Connolly" userId="3cc0afaf-3fd4-49d4-98eb-f7451fca2ae1" providerId="ADAL" clId="{596A1B92-6710-4518-AFA4-00479926E9DE}" dt="2023-11-16T14:27:14.661" v="371" actId="20577"/>
        <pc:sldMkLst>
          <pc:docMk/>
          <pc:sldMk cId="3351269954" sldId="277"/>
        </pc:sldMkLst>
      </pc:sldChg>
      <pc:sldChg chg="addSp delSp modSp add mod ord">
        <pc:chgData name="Brian Connolly" userId="3cc0afaf-3fd4-49d4-98eb-f7451fca2ae1" providerId="ADAL" clId="{596A1B92-6710-4518-AFA4-00479926E9DE}" dt="2023-11-16T14:35:05.480" v="1082"/>
        <pc:sldMkLst>
          <pc:docMk/>
          <pc:sldMk cId="1128034762" sldId="278"/>
        </pc:sldMkLst>
      </pc:sldChg>
      <pc:sldChg chg="addSp delSp modSp add mod ord">
        <pc:chgData name="Brian Connolly" userId="3cc0afaf-3fd4-49d4-98eb-f7451fca2ae1" providerId="ADAL" clId="{596A1B92-6710-4518-AFA4-00479926E9DE}" dt="2023-11-16T14:35:13.671" v="1084"/>
        <pc:sldMkLst>
          <pc:docMk/>
          <pc:sldMk cId="3825380183" sldId="279"/>
        </pc:sldMkLst>
      </pc:sldChg>
      <pc:sldChg chg="modSp add mod">
        <pc:chgData name="Brian Connolly" userId="3cc0afaf-3fd4-49d4-98eb-f7451fca2ae1" providerId="ADAL" clId="{596A1B92-6710-4518-AFA4-00479926E9DE}" dt="2023-11-16T16:17:25.234" v="1737" actId="1076"/>
        <pc:sldMkLst>
          <pc:docMk/>
          <pc:sldMk cId="3016156199" sldId="280"/>
        </pc:sldMkLst>
      </pc:sldChg>
      <pc:sldChg chg="modSp add mod">
        <pc:chgData name="Brian Connolly" userId="3cc0afaf-3fd4-49d4-98eb-f7451fca2ae1" providerId="ADAL" clId="{596A1B92-6710-4518-AFA4-00479926E9DE}" dt="2023-11-16T16:42:29.775" v="1871" actId="6549"/>
        <pc:sldMkLst>
          <pc:docMk/>
          <pc:sldMk cId="4167156944" sldId="281"/>
        </pc:sldMkLst>
      </pc:sldChg>
      <pc:sldChg chg="modSp add mod">
        <pc:chgData name="Brian Connolly" userId="3cc0afaf-3fd4-49d4-98eb-f7451fca2ae1" providerId="ADAL" clId="{596A1B92-6710-4518-AFA4-00479926E9DE}" dt="2023-11-16T16:52:58.829" v="2214" actId="6549"/>
        <pc:sldMkLst>
          <pc:docMk/>
          <pc:sldMk cId="977641780" sldId="282"/>
        </pc:sldMkLst>
      </pc:sldChg>
      <pc:sldChg chg="add del">
        <pc:chgData name="Brian Connolly" userId="3cc0afaf-3fd4-49d4-98eb-f7451fca2ae1" providerId="ADAL" clId="{596A1B92-6710-4518-AFA4-00479926E9DE}" dt="2023-11-16T16:52:19.800" v="2165" actId="2696"/>
        <pc:sldMkLst>
          <pc:docMk/>
          <pc:sldMk cId="1470210857" sldId="283"/>
        </pc:sldMkLst>
      </pc:sldChg>
    </pc:docChg>
  </pc:docChgLst>
  <pc:docChgLst>
    <pc:chgData name="Brian Connolly" userId="3cc0afaf-3fd4-49d4-98eb-f7451fca2ae1" providerId="ADAL" clId="{CE312649-297F-4377-883E-086FA1C504F6}"/>
    <pc:docChg chg="undo custSel addSld modSld">
      <pc:chgData name="Brian Connolly" userId="3cc0afaf-3fd4-49d4-98eb-f7451fca2ae1" providerId="ADAL" clId="{CE312649-297F-4377-883E-086FA1C504F6}" dt="2024-09-17T18:53:51.655" v="87"/>
      <pc:docMkLst>
        <pc:docMk/>
      </pc:docMkLst>
      <pc:sldChg chg="modSp mod">
        <pc:chgData name="Brian Connolly" userId="3cc0afaf-3fd4-49d4-98eb-f7451fca2ae1" providerId="ADAL" clId="{CE312649-297F-4377-883E-086FA1C504F6}" dt="2024-09-17T18:37:54.921" v="58" actId="403"/>
        <pc:sldMkLst>
          <pc:docMk/>
          <pc:sldMk cId="1947187054" sldId="302"/>
        </pc:sldMkLst>
      </pc:sldChg>
      <pc:sldChg chg="modSp mod">
        <pc:chgData name="Brian Connolly" userId="3cc0afaf-3fd4-49d4-98eb-f7451fca2ae1" providerId="ADAL" clId="{CE312649-297F-4377-883E-086FA1C504F6}" dt="2024-09-17T18:53:51.655" v="87"/>
        <pc:sldMkLst>
          <pc:docMk/>
          <pc:sldMk cId="3277149904" sldId="303"/>
        </pc:sldMkLst>
      </pc:sldChg>
      <pc:sldChg chg="modSp mod">
        <pc:chgData name="Brian Connolly" userId="3cc0afaf-3fd4-49d4-98eb-f7451fca2ae1" providerId="ADAL" clId="{CE312649-297F-4377-883E-086FA1C504F6}" dt="2024-09-17T18:37:11.574" v="57" actId="12"/>
        <pc:sldMkLst>
          <pc:docMk/>
          <pc:sldMk cId="4200038954" sldId="309"/>
        </pc:sldMkLst>
      </pc:sldChg>
      <pc:sldChg chg="modSp mod">
        <pc:chgData name="Brian Connolly" userId="3cc0afaf-3fd4-49d4-98eb-f7451fca2ae1" providerId="ADAL" clId="{CE312649-297F-4377-883E-086FA1C504F6}" dt="2024-09-17T18:38:40.474" v="61" actId="2711"/>
        <pc:sldMkLst>
          <pc:docMk/>
          <pc:sldMk cId="3531916818" sldId="312"/>
        </pc:sldMkLst>
      </pc:sldChg>
      <pc:sldChg chg="addSp delSp modSp add mod modAnim">
        <pc:chgData name="Brian Connolly" userId="3cc0afaf-3fd4-49d4-98eb-f7451fca2ae1" providerId="ADAL" clId="{CE312649-297F-4377-883E-086FA1C504F6}" dt="2024-09-04T23:54:29.345" v="45" actId="1076"/>
        <pc:sldMkLst>
          <pc:docMk/>
          <pc:sldMk cId="2334744264" sldId="321"/>
        </pc:sldMkLst>
      </pc:sldChg>
      <pc:sldChg chg="addSp delSp modSp add mod delAnim modAnim">
        <pc:chgData name="Brian Connolly" userId="3cc0afaf-3fd4-49d4-98eb-f7451fca2ae1" providerId="ADAL" clId="{CE312649-297F-4377-883E-086FA1C504F6}" dt="2024-09-05T00:04:57.002" v="52" actId="1076"/>
        <pc:sldMkLst>
          <pc:docMk/>
          <pc:sldMk cId="512456389" sldId="322"/>
        </pc:sldMkLst>
      </pc:sldChg>
    </pc:docChg>
  </pc:docChgLst>
  <pc:docChgLst>
    <pc:chgData name="Brian Connolly" userId="3cc0afaf-3fd4-49d4-98eb-f7451fca2ae1" providerId="ADAL" clId="{54FD5DA1-55F7-4946-A3BB-A53F226417B4}"/>
    <pc:docChg chg="custSel modSld modMainMaster">
      <pc:chgData name="Brian Connolly" userId="3cc0afaf-3fd4-49d4-98eb-f7451fca2ae1" providerId="ADAL" clId="{54FD5DA1-55F7-4946-A3BB-A53F226417B4}" dt="2024-03-28T15:40:15.359" v="59" actId="255"/>
      <pc:docMkLst>
        <pc:docMk/>
      </pc:docMkLst>
      <pc:sldChg chg="delSp modSp mod">
        <pc:chgData name="Brian Connolly" userId="3cc0afaf-3fd4-49d4-98eb-f7451fca2ae1" providerId="ADAL" clId="{54FD5DA1-55F7-4946-A3BB-A53F226417B4}" dt="2024-03-28T15:40:15.359" v="59" actId="255"/>
        <pc:sldMkLst>
          <pc:docMk/>
          <pc:sldMk cId="3900127704" sldId="263"/>
        </pc:sldMkLst>
      </pc:sldChg>
      <pc:sldChg chg="modSp mod">
        <pc:chgData name="Brian Connolly" userId="3cc0afaf-3fd4-49d4-98eb-f7451fca2ae1" providerId="ADAL" clId="{54FD5DA1-55F7-4946-A3BB-A53F226417B4}" dt="2024-03-28T14:44:51.403" v="18" actId="404"/>
        <pc:sldMkLst>
          <pc:docMk/>
          <pc:sldMk cId="3453689275" sldId="266"/>
        </pc:sldMkLst>
      </pc:sldChg>
      <pc:sldChg chg="modSp mod">
        <pc:chgData name="Brian Connolly" userId="3cc0afaf-3fd4-49d4-98eb-f7451fca2ae1" providerId="ADAL" clId="{54FD5DA1-55F7-4946-A3BB-A53F226417B4}" dt="2024-03-28T14:45:32.545" v="40" actId="404"/>
        <pc:sldMkLst>
          <pc:docMk/>
          <pc:sldMk cId="2070366301" sldId="270"/>
        </pc:sldMkLst>
      </pc:sldChg>
      <pc:sldChg chg="delSp modSp mod">
        <pc:chgData name="Brian Connolly" userId="3cc0afaf-3fd4-49d4-98eb-f7451fca2ae1" providerId="ADAL" clId="{54FD5DA1-55F7-4946-A3BB-A53F226417B4}" dt="2024-03-28T14:44:29.798" v="9" actId="404"/>
        <pc:sldMkLst>
          <pc:docMk/>
          <pc:sldMk cId="2577619714" sldId="283"/>
        </pc:sldMkLst>
      </pc:sldChg>
      <pc:sldChg chg="delSp modSp mod">
        <pc:chgData name="Brian Connolly" userId="3cc0afaf-3fd4-49d4-98eb-f7451fca2ae1" providerId="ADAL" clId="{54FD5DA1-55F7-4946-A3BB-A53F226417B4}" dt="2024-03-28T14:44:37.667" v="12" actId="478"/>
        <pc:sldMkLst>
          <pc:docMk/>
          <pc:sldMk cId="4140425340" sldId="284"/>
        </pc:sldMkLst>
      </pc:sldChg>
      <pc:sldChg chg="modSp mod">
        <pc:chgData name="Brian Connolly" userId="3cc0afaf-3fd4-49d4-98eb-f7451fca2ae1" providerId="ADAL" clId="{54FD5DA1-55F7-4946-A3BB-A53F226417B4}" dt="2024-03-28T14:44:54.850" v="20" actId="404"/>
        <pc:sldMkLst>
          <pc:docMk/>
          <pc:sldMk cId="258825816" sldId="286"/>
        </pc:sldMkLst>
      </pc:sldChg>
      <pc:sldChg chg="modSp mod">
        <pc:chgData name="Brian Connolly" userId="3cc0afaf-3fd4-49d4-98eb-f7451fca2ae1" providerId="ADAL" clId="{54FD5DA1-55F7-4946-A3BB-A53F226417B4}" dt="2024-03-28T14:45:16.748" v="32" actId="404"/>
        <pc:sldMkLst>
          <pc:docMk/>
          <pc:sldMk cId="1306301605" sldId="287"/>
        </pc:sldMkLst>
      </pc:sldChg>
      <pc:sldChg chg="modSp mod">
        <pc:chgData name="Brian Connolly" userId="3cc0afaf-3fd4-49d4-98eb-f7451fca2ae1" providerId="ADAL" clId="{54FD5DA1-55F7-4946-A3BB-A53F226417B4}" dt="2024-03-28T14:44:48.244" v="16" actId="404"/>
        <pc:sldMkLst>
          <pc:docMk/>
          <pc:sldMk cId="735647923" sldId="288"/>
        </pc:sldMkLst>
      </pc:sldChg>
      <pc:sldChg chg="modSp mod">
        <pc:chgData name="Brian Connolly" userId="3cc0afaf-3fd4-49d4-98eb-f7451fca2ae1" providerId="ADAL" clId="{54FD5DA1-55F7-4946-A3BB-A53F226417B4}" dt="2024-03-28T14:45:13.260" v="30" actId="404"/>
        <pc:sldMkLst>
          <pc:docMk/>
          <pc:sldMk cId="3027447291" sldId="289"/>
        </pc:sldMkLst>
      </pc:sldChg>
      <pc:sldChg chg="modSp mod">
        <pc:chgData name="Brian Connolly" userId="3cc0afaf-3fd4-49d4-98eb-f7451fca2ae1" providerId="ADAL" clId="{54FD5DA1-55F7-4946-A3BB-A53F226417B4}" dt="2024-03-28T14:45:58.137" v="53" actId="207"/>
        <pc:sldMkLst>
          <pc:docMk/>
          <pc:sldMk cId="1309860827" sldId="291"/>
        </pc:sldMkLst>
      </pc:sldChg>
      <pc:sldChg chg="modSp mod">
        <pc:chgData name="Brian Connolly" userId="3cc0afaf-3fd4-49d4-98eb-f7451fca2ae1" providerId="ADAL" clId="{54FD5DA1-55F7-4946-A3BB-A53F226417B4}" dt="2024-03-28T14:45:38.809" v="44" actId="404"/>
        <pc:sldMkLst>
          <pc:docMk/>
          <pc:sldMk cId="3447439790" sldId="292"/>
        </pc:sldMkLst>
      </pc:sldChg>
      <pc:sldChg chg="modSp mod">
        <pc:chgData name="Brian Connolly" userId="3cc0afaf-3fd4-49d4-98eb-f7451fca2ae1" providerId="ADAL" clId="{54FD5DA1-55F7-4946-A3BB-A53F226417B4}" dt="2024-03-28T14:45:21.173" v="34" actId="404"/>
        <pc:sldMkLst>
          <pc:docMk/>
          <pc:sldMk cId="3473911932" sldId="293"/>
        </pc:sldMkLst>
      </pc:sldChg>
      <pc:sldChg chg="modSp mod">
        <pc:chgData name="Brian Connolly" userId="3cc0afaf-3fd4-49d4-98eb-f7451fca2ae1" providerId="ADAL" clId="{54FD5DA1-55F7-4946-A3BB-A53F226417B4}" dt="2024-03-28T14:44:59.890" v="22" actId="404"/>
        <pc:sldMkLst>
          <pc:docMk/>
          <pc:sldMk cId="598293946" sldId="298"/>
        </pc:sldMkLst>
      </pc:sldChg>
      <pc:sldChg chg="modSp mod">
        <pc:chgData name="Brian Connolly" userId="3cc0afaf-3fd4-49d4-98eb-f7451fca2ae1" providerId="ADAL" clId="{54FD5DA1-55F7-4946-A3BB-A53F226417B4}" dt="2024-03-28T14:44:41.431" v="13" actId="404"/>
        <pc:sldMkLst>
          <pc:docMk/>
          <pc:sldMk cId="3466509989" sldId="299"/>
        </pc:sldMkLst>
      </pc:sldChg>
      <pc:sldChg chg="modSp mod">
        <pc:chgData name="Brian Connolly" userId="3cc0afaf-3fd4-49d4-98eb-f7451fca2ae1" providerId="ADAL" clId="{54FD5DA1-55F7-4946-A3BB-A53F226417B4}" dt="2024-03-28T14:44:45.534" v="14" actId="404"/>
        <pc:sldMkLst>
          <pc:docMk/>
          <pc:sldMk cId="1160214078" sldId="300"/>
        </pc:sldMkLst>
      </pc:sldChg>
      <pc:sldChg chg="modSp mod">
        <pc:chgData name="Brian Connolly" userId="3cc0afaf-3fd4-49d4-98eb-f7451fca2ae1" providerId="ADAL" clId="{54FD5DA1-55F7-4946-A3BB-A53F226417B4}" dt="2024-03-28T14:45:06.230" v="26" actId="404"/>
        <pc:sldMkLst>
          <pc:docMk/>
          <pc:sldMk cId="1947187054" sldId="302"/>
        </pc:sldMkLst>
      </pc:sldChg>
      <pc:sldChg chg="modSp mod">
        <pc:chgData name="Brian Connolly" userId="3cc0afaf-3fd4-49d4-98eb-f7451fca2ae1" providerId="ADAL" clId="{54FD5DA1-55F7-4946-A3BB-A53F226417B4}" dt="2024-03-28T14:45:09.747" v="28" actId="404"/>
        <pc:sldMkLst>
          <pc:docMk/>
          <pc:sldMk cId="1600448614" sldId="303"/>
        </pc:sldMkLst>
      </pc:sldChg>
      <pc:sldChg chg="modSp mod">
        <pc:chgData name="Brian Connolly" userId="3cc0afaf-3fd4-49d4-98eb-f7451fca2ae1" providerId="ADAL" clId="{54FD5DA1-55F7-4946-A3BB-A53F226417B4}" dt="2024-03-28T14:45:28.223" v="38" actId="404"/>
        <pc:sldMkLst>
          <pc:docMk/>
          <pc:sldMk cId="1056849620" sldId="304"/>
        </pc:sldMkLst>
      </pc:sldChg>
      <pc:sldChg chg="modSp mod">
        <pc:chgData name="Brian Connolly" userId="3cc0afaf-3fd4-49d4-98eb-f7451fca2ae1" providerId="ADAL" clId="{54FD5DA1-55F7-4946-A3BB-A53F226417B4}" dt="2024-03-28T14:45:35.960" v="42" actId="404"/>
        <pc:sldMkLst>
          <pc:docMk/>
          <pc:sldMk cId="1432220320" sldId="305"/>
        </pc:sldMkLst>
      </pc:sldChg>
      <pc:sldChg chg="modSp mod">
        <pc:chgData name="Brian Connolly" userId="3cc0afaf-3fd4-49d4-98eb-f7451fca2ae1" providerId="ADAL" clId="{54FD5DA1-55F7-4946-A3BB-A53F226417B4}" dt="2024-03-28T14:45:41.902" v="46" actId="404"/>
        <pc:sldMkLst>
          <pc:docMk/>
          <pc:sldMk cId="1370713744" sldId="306"/>
        </pc:sldMkLst>
      </pc:sldChg>
      <pc:sldChg chg="modSp mod">
        <pc:chgData name="Brian Connolly" userId="3cc0afaf-3fd4-49d4-98eb-f7451fca2ae1" providerId="ADAL" clId="{54FD5DA1-55F7-4946-A3BB-A53F226417B4}" dt="2024-03-28T14:45:24.976" v="36" actId="404"/>
        <pc:sldMkLst>
          <pc:docMk/>
          <pc:sldMk cId="1055689689" sldId="307"/>
        </pc:sldMkLst>
      </pc:sldChg>
      <pc:sldChg chg="modSp mod">
        <pc:chgData name="Brian Connolly" userId="3cc0afaf-3fd4-49d4-98eb-f7451fca2ae1" providerId="ADAL" clId="{54FD5DA1-55F7-4946-A3BB-A53F226417B4}" dt="2024-03-28T14:45:53.565" v="52" actId="207"/>
        <pc:sldMkLst>
          <pc:docMk/>
          <pc:sldMk cId="3527950619" sldId="308"/>
        </pc:sldMkLst>
      </pc:sldChg>
      <pc:sldChg chg="modSp mod">
        <pc:chgData name="Brian Connolly" userId="3cc0afaf-3fd4-49d4-98eb-f7451fca2ae1" providerId="ADAL" clId="{54FD5DA1-55F7-4946-A3BB-A53F226417B4}" dt="2024-03-28T14:45:03.504" v="24" actId="404"/>
        <pc:sldMkLst>
          <pc:docMk/>
          <pc:sldMk cId="4200038954" sldId="309"/>
        </pc:sldMkLst>
      </pc:sldChg>
      <pc:sldMasterChg chg="modSldLayout">
        <pc:chgData name="Brian Connolly" userId="3cc0afaf-3fd4-49d4-98eb-f7451fca2ae1" providerId="ADAL" clId="{54FD5DA1-55F7-4946-A3BB-A53F226417B4}" dt="2024-03-28T15:40:06.188" v="58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54FD5DA1-55F7-4946-A3BB-A53F226417B4}" dt="2024-03-28T15:40:06.188" v="58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ABD63B12-8027-4F9A-8412-4FF048144C86}"/>
    <pc:docChg chg="undo custSel addSld delSld modSld sldOrd">
      <pc:chgData name="Brian Connolly" userId="3cc0afaf-3fd4-49d4-98eb-f7451fca2ae1" providerId="ADAL" clId="{ABD63B12-8027-4F9A-8412-4FF048144C86}" dt="2024-01-16T20:47:55.666" v="6118" actId="2696"/>
      <pc:docMkLst>
        <pc:docMk/>
      </pc:docMkLst>
      <pc:sldChg chg="modSp mod">
        <pc:chgData name="Brian Connolly" userId="3cc0afaf-3fd4-49d4-98eb-f7451fca2ae1" providerId="ADAL" clId="{ABD63B12-8027-4F9A-8412-4FF048144C86}" dt="2024-01-15T21:01:03.577" v="213" actId="20577"/>
        <pc:sldMkLst>
          <pc:docMk/>
          <pc:sldMk cId="3900127704" sldId="263"/>
        </pc:sldMkLst>
      </pc:sldChg>
      <pc:sldChg chg="addSp delSp modSp mod ord">
        <pc:chgData name="Brian Connolly" userId="3cc0afaf-3fd4-49d4-98eb-f7451fca2ae1" providerId="ADAL" clId="{ABD63B12-8027-4F9A-8412-4FF048144C86}" dt="2024-01-16T19:40:23.888" v="3795" actId="21"/>
        <pc:sldMkLst>
          <pc:docMk/>
          <pc:sldMk cId="3453689275" sldId="266"/>
        </pc:sldMkLst>
      </pc:sldChg>
      <pc:sldChg chg="modSp mod ord">
        <pc:chgData name="Brian Connolly" userId="3cc0afaf-3fd4-49d4-98eb-f7451fca2ae1" providerId="ADAL" clId="{ABD63B12-8027-4F9A-8412-4FF048144C86}" dt="2024-01-16T20:30:09.745" v="5295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ABD63B12-8027-4F9A-8412-4FF048144C86}" dt="2024-01-15T21:30:20.348" v="358" actId="404"/>
        <pc:sldMkLst>
          <pc:docMk/>
          <pc:sldMk cId="2577619714" sldId="283"/>
        </pc:sldMkLst>
      </pc:sldChg>
      <pc:sldChg chg="addSp modSp mod ord addCm delCm modCm">
        <pc:chgData name="Brian Connolly" userId="3cc0afaf-3fd4-49d4-98eb-f7451fca2ae1" providerId="ADAL" clId="{ABD63B12-8027-4F9A-8412-4FF048144C86}" dt="2024-01-15T21:51:13.418" v="980"/>
        <pc:sldMkLst>
          <pc:docMk/>
          <pc:sldMk cId="4140425340" sldId="284"/>
        </pc:sldMkLst>
      </pc:sldChg>
      <pc:sldChg chg="del">
        <pc:chgData name="Brian Connolly" userId="3cc0afaf-3fd4-49d4-98eb-f7451fca2ae1" providerId="ADAL" clId="{ABD63B12-8027-4F9A-8412-4FF048144C86}" dt="2024-01-15T21:16:22.538" v="227" actId="2696"/>
        <pc:sldMkLst>
          <pc:docMk/>
          <pc:sldMk cId="2297733163" sldId="285"/>
        </pc:sldMkLst>
      </pc:sldChg>
      <pc:sldChg chg="addSp modSp mod">
        <pc:chgData name="Brian Connolly" userId="3cc0afaf-3fd4-49d4-98eb-f7451fca2ae1" providerId="ADAL" clId="{ABD63B12-8027-4F9A-8412-4FF048144C86}" dt="2024-01-15T22:49:55.824" v="1558" actId="6549"/>
        <pc:sldMkLst>
          <pc:docMk/>
          <pc:sldMk cId="258825816" sldId="286"/>
        </pc:sldMkLst>
      </pc:sldChg>
      <pc:sldChg chg="modSp mod">
        <pc:chgData name="Brian Connolly" userId="3cc0afaf-3fd4-49d4-98eb-f7451fca2ae1" providerId="ADAL" clId="{ABD63B12-8027-4F9A-8412-4FF048144C86}" dt="2024-01-16T20:03:01.493" v="4813" actId="313"/>
        <pc:sldMkLst>
          <pc:docMk/>
          <pc:sldMk cId="1306301605" sldId="287"/>
        </pc:sldMkLst>
      </pc:sldChg>
      <pc:sldChg chg="addSp modSp mod ord">
        <pc:chgData name="Brian Connolly" userId="3cc0afaf-3fd4-49d4-98eb-f7451fca2ae1" providerId="ADAL" clId="{ABD63B12-8027-4F9A-8412-4FF048144C86}" dt="2024-01-15T22:02:06.561" v="1435" actId="1076"/>
        <pc:sldMkLst>
          <pc:docMk/>
          <pc:sldMk cId="735647923" sldId="288"/>
        </pc:sldMkLst>
      </pc:sldChg>
      <pc:sldChg chg="addSp modSp mod ord">
        <pc:chgData name="Brian Connolly" userId="3cc0afaf-3fd4-49d4-98eb-f7451fca2ae1" providerId="ADAL" clId="{ABD63B12-8027-4F9A-8412-4FF048144C86}" dt="2024-01-16T20:02:06.976" v="4800" actId="1076"/>
        <pc:sldMkLst>
          <pc:docMk/>
          <pc:sldMk cId="3027447291" sldId="289"/>
        </pc:sldMkLst>
      </pc:sldChg>
      <pc:sldChg chg="del ord">
        <pc:chgData name="Brian Connolly" userId="3cc0afaf-3fd4-49d4-98eb-f7451fca2ae1" providerId="ADAL" clId="{ABD63B12-8027-4F9A-8412-4FF048144C86}" dt="2024-01-16T20:47:53.055" v="6117" actId="2696"/>
        <pc:sldMkLst>
          <pc:docMk/>
          <pc:sldMk cId="1296372677" sldId="290"/>
        </pc:sldMkLst>
      </pc:sldChg>
      <pc:sldChg chg="ord">
        <pc:chgData name="Brian Connolly" userId="3cc0afaf-3fd4-49d4-98eb-f7451fca2ae1" providerId="ADAL" clId="{ABD63B12-8027-4F9A-8412-4FF048144C86}" dt="2024-01-16T20:35:31.754" v="5729"/>
        <pc:sldMkLst>
          <pc:docMk/>
          <pc:sldMk cId="3447439790" sldId="292"/>
        </pc:sldMkLst>
      </pc:sldChg>
      <pc:sldChg chg="addSp delSp modSp mod ord">
        <pc:chgData name="Brian Connolly" userId="3cc0afaf-3fd4-49d4-98eb-f7451fca2ae1" providerId="ADAL" clId="{ABD63B12-8027-4F9A-8412-4FF048144C86}" dt="2024-01-16T20:11:43.376" v="4853" actId="1076"/>
        <pc:sldMkLst>
          <pc:docMk/>
          <pc:sldMk cId="3473911932" sldId="293"/>
        </pc:sldMkLst>
      </pc:sldChg>
      <pc:sldChg chg="del">
        <pc:chgData name="Brian Connolly" userId="3cc0afaf-3fd4-49d4-98eb-f7451fca2ae1" providerId="ADAL" clId="{ABD63B12-8027-4F9A-8412-4FF048144C86}" dt="2024-01-16T20:47:47.703" v="6115" actId="2696"/>
        <pc:sldMkLst>
          <pc:docMk/>
          <pc:sldMk cId="79579213" sldId="294"/>
        </pc:sldMkLst>
      </pc:sldChg>
      <pc:sldChg chg="del">
        <pc:chgData name="Brian Connolly" userId="3cc0afaf-3fd4-49d4-98eb-f7451fca2ae1" providerId="ADAL" clId="{ABD63B12-8027-4F9A-8412-4FF048144C86}" dt="2024-01-16T20:47:44.209" v="6114" actId="2696"/>
        <pc:sldMkLst>
          <pc:docMk/>
          <pc:sldMk cId="1312377464" sldId="295"/>
        </pc:sldMkLst>
      </pc:sldChg>
      <pc:sldChg chg="del">
        <pc:chgData name="Brian Connolly" userId="3cc0afaf-3fd4-49d4-98eb-f7451fca2ae1" providerId="ADAL" clId="{ABD63B12-8027-4F9A-8412-4FF048144C86}" dt="2024-01-16T20:47:55.666" v="6118" actId="2696"/>
        <pc:sldMkLst>
          <pc:docMk/>
          <pc:sldMk cId="692396603" sldId="296"/>
        </pc:sldMkLst>
      </pc:sldChg>
      <pc:sldChg chg="del">
        <pc:chgData name="Brian Connolly" userId="3cc0afaf-3fd4-49d4-98eb-f7451fca2ae1" providerId="ADAL" clId="{ABD63B12-8027-4F9A-8412-4FF048144C86}" dt="2024-01-16T20:47:50.960" v="6116" actId="2696"/>
        <pc:sldMkLst>
          <pc:docMk/>
          <pc:sldMk cId="4386304" sldId="297"/>
        </pc:sldMkLst>
      </pc:sldChg>
      <pc:sldChg chg="addSp delSp modSp mod ord">
        <pc:chgData name="Brian Connolly" userId="3cc0afaf-3fd4-49d4-98eb-f7451fca2ae1" providerId="ADAL" clId="{ABD63B12-8027-4F9A-8412-4FF048144C86}" dt="2024-01-16T19:14:19.050" v="3347" actId="14100"/>
        <pc:sldMkLst>
          <pc:docMk/>
          <pc:sldMk cId="598293946" sldId="298"/>
        </pc:sldMkLst>
      </pc:sldChg>
      <pc:sldChg chg="addSp delSp modSp add mod ord">
        <pc:chgData name="Brian Connolly" userId="3cc0afaf-3fd4-49d4-98eb-f7451fca2ae1" providerId="ADAL" clId="{ABD63B12-8027-4F9A-8412-4FF048144C86}" dt="2024-01-16T18:31:02.523" v="2966" actId="20577"/>
        <pc:sldMkLst>
          <pc:docMk/>
          <pc:sldMk cId="3466509989" sldId="299"/>
        </pc:sldMkLst>
      </pc:sldChg>
      <pc:sldChg chg="addSp modSp add mod ord">
        <pc:chgData name="Brian Connolly" userId="3cc0afaf-3fd4-49d4-98eb-f7451fca2ae1" providerId="ADAL" clId="{ABD63B12-8027-4F9A-8412-4FF048144C86}" dt="2024-01-15T21:53:37.856" v="1097" actId="1037"/>
        <pc:sldMkLst>
          <pc:docMk/>
          <pc:sldMk cId="1160214078" sldId="300"/>
        </pc:sldMkLst>
      </pc:sldChg>
      <pc:sldChg chg="add del">
        <pc:chgData name="Brian Connolly" userId="3cc0afaf-3fd4-49d4-98eb-f7451fca2ae1" providerId="ADAL" clId="{ABD63B12-8027-4F9A-8412-4FF048144C86}" dt="2024-01-16T19:16:08.242" v="3348" actId="2696"/>
        <pc:sldMkLst>
          <pc:docMk/>
          <pc:sldMk cId="2289624517" sldId="301"/>
        </pc:sldMkLst>
      </pc:sldChg>
      <pc:sldChg chg="addSp delSp modSp add mod ord">
        <pc:chgData name="Brian Connolly" userId="3cc0afaf-3fd4-49d4-98eb-f7451fca2ae1" providerId="ADAL" clId="{ABD63B12-8027-4F9A-8412-4FF048144C86}" dt="2024-01-16T19:54:35.446" v="4528" actId="948"/>
        <pc:sldMkLst>
          <pc:docMk/>
          <pc:sldMk cId="1947187054" sldId="302"/>
        </pc:sldMkLst>
      </pc:sldChg>
      <pc:sldChg chg="addSp delSp modSp add mod">
        <pc:chgData name="Brian Connolly" userId="3cc0afaf-3fd4-49d4-98eb-f7451fca2ae1" providerId="ADAL" clId="{ABD63B12-8027-4F9A-8412-4FF048144C86}" dt="2024-01-16T19:55:28.389" v="4536" actId="113"/>
        <pc:sldMkLst>
          <pc:docMk/>
          <pc:sldMk cId="1600448614" sldId="303"/>
        </pc:sldMkLst>
      </pc:sldChg>
      <pc:sldChg chg="addSp delSp modSp add mod">
        <pc:chgData name="Brian Connolly" userId="3cc0afaf-3fd4-49d4-98eb-f7451fca2ae1" providerId="ADAL" clId="{ABD63B12-8027-4F9A-8412-4FF048144C86}" dt="2024-01-16T20:27:44.239" v="5291" actId="6549"/>
        <pc:sldMkLst>
          <pc:docMk/>
          <pc:sldMk cId="1056849620" sldId="304"/>
        </pc:sldMkLst>
      </pc:sldChg>
      <pc:sldChg chg="modSp add mod">
        <pc:chgData name="Brian Connolly" userId="3cc0afaf-3fd4-49d4-98eb-f7451fca2ae1" providerId="ADAL" clId="{ABD63B12-8027-4F9A-8412-4FF048144C86}" dt="2024-01-16T20:32:52.550" v="5727" actId="948"/>
        <pc:sldMkLst>
          <pc:docMk/>
          <pc:sldMk cId="1432220320" sldId="305"/>
        </pc:sldMkLst>
      </pc:sldChg>
      <pc:sldChg chg="addSp delSp modSp add mod">
        <pc:chgData name="Brian Connolly" userId="3cc0afaf-3fd4-49d4-98eb-f7451fca2ae1" providerId="ADAL" clId="{ABD63B12-8027-4F9A-8412-4FF048144C86}" dt="2024-01-16T20:38:41.750" v="6113" actId="12"/>
        <pc:sldMkLst>
          <pc:docMk/>
          <pc:sldMk cId="1370713744" sldId="306"/>
        </pc:sldMkLst>
      </pc:sldChg>
    </pc:docChg>
  </pc:docChgLst>
  <pc:docChgLst>
    <pc:chgData name="Brian Connolly" userId="3cc0afaf-3fd4-49d4-98eb-f7451fca2ae1" providerId="ADAL" clId="{FCED80EF-AC54-485D-99D8-FDD051B72430}"/>
    <pc:docChg chg="undo redo custSel addSld delSld modSld sldOrd">
      <pc:chgData name="Brian Connolly" userId="3cc0afaf-3fd4-49d4-98eb-f7451fca2ae1" providerId="ADAL" clId="{FCED80EF-AC54-485D-99D8-FDD051B72430}" dt="2023-11-24T16:08:46.611" v="8084" actId="478"/>
      <pc:docMkLst>
        <pc:docMk/>
      </pc:docMkLst>
      <pc:sldChg chg="del">
        <pc:chgData name="Brian Connolly" userId="3cc0afaf-3fd4-49d4-98eb-f7451fca2ae1" providerId="ADAL" clId="{FCED80EF-AC54-485D-99D8-FDD051B72430}" dt="2023-11-24T15:44:09.995" v="5208" actId="4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FCED80EF-AC54-485D-99D8-FDD051B72430}" dt="2023-11-24T15:44:06.955" v="5207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FCED80EF-AC54-485D-99D8-FDD051B72430}" dt="2023-11-24T15:44:11.107" v="5210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FCED80EF-AC54-485D-99D8-FDD051B72430}" dt="2023-11-24T15:44:11.491" v="5211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CED80EF-AC54-485D-99D8-FDD051B72430}" dt="2023-11-24T15:44:11.841" v="5212" actId="47"/>
        <pc:sldMkLst>
          <pc:docMk/>
          <pc:sldMk cId="2476858360" sldId="261"/>
        </pc:sldMkLst>
      </pc:sldChg>
      <pc:sldChg chg="del">
        <pc:chgData name="Brian Connolly" userId="3cc0afaf-3fd4-49d4-98eb-f7451fca2ae1" providerId="ADAL" clId="{FCED80EF-AC54-485D-99D8-FDD051B72430}" dt="2023-11-24T15:44:10.612" v="5209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FCED80EF-AC54-485D-99D8-FDD051B72430}" dt="2023-11-24T15:44:12.154" v="5213" actId="47"/>
        <pc:sldMkLst>
          <pc:docMk/>
          <pc:sldMk cId="3982880045" sldId="264"/>
        </pc:sldMkLst>
      </pc:sldChg>
      <pc:sldChg chg="del">
        <pc:chgData name="Brian Connolly" userId="3cc0afaf-3fd4-49d4-98eb-f7451fca2ae1" providerId="ADAL" clId="{FCED80EF-AC54-485D-99D8-FDD051B72430}" dt="2023-11-24T15:44:12.570" v="5214" actId="47"/>
        <pc:sldMkLst>
          <pc:docMk/>
          <pc:sldMk cId="3989868968" sldId="265"/>
        </pc:sldMkLst>
      </pc:sldChg>
      <pc:sldChg chg="add setBg">
        <pc:chgData name="Brian Connolly" userId="3cc0afaf-3fd4-49d4-98eb-f7451fca2ae1" providerId="ADAL" clId="{FCED80EF-AC54-485D-99D8-FDD051B72430}" dt="2023-11-24T16:06:28.312" v="7588"/>
        <pc:sldMkLst>
          <pc:docMk/>
          <pc:sldMk cId="3453689275" sldId="266"/>
        </pc:sldMkLst>
      </pc:sldChg>
      <pc:sldChg chg="del">
        <pc:chgData name="Brian Connolly" userId="3cc0afaf-3fd4-49d4-98eb-f7451fca2ae1" providerId="ADAL" clId="{FCED80EF-AC54-485D-99D8-FDD051B72430}" dt="2023-11-24T15:44:14.688" v="5221" actId="47"/>
        <pc:sldMkLst>
          <pc:docMk/>
          <pc:sldMk cId="3666627074" sldId="266"/>
        </pc:sldMkLst>
      </pc:sldChg>
      <pc:sldChg chg="del">
        <pc:chgData name="Brian Connolly" userId="3cc0afaf-3fd4-49d4-98eb-f7451fca2ae1" providerId="ADAL" clId="{FCED80EF-AC54-485D-99D8-FDD051B72430}" dt="2023-11-24T15:44:15.157" v="5223" actId="47"/>
        <pc:sldMkLst>
          <pc:docMk/>
          <pc:sldMk cId="2890732495" sldId="269"/>
        </pc:sldMkLst>
      </pc:sldChg>
      <pc:sldChg chg="del">
        <pc:chgData name="Brian Connolly" userId="3cc0afaf-3fd4-49d4-98eb-f7451fca2ae1" providerId="ADAL" clId="{FCED80EF-AC54-485D-99D8-FDD051B72430}" dt="2023-11-24T15:44:12.955" v="5215" actId="47"/>
        <pc:sldMkLst>
          <pc:docMk/>
          <pc:sldMk cId="2500833035" sldId="271"/>
        </pc:sldMkLst>
      </pc:sldChg>
      <pc:sldChg chg="del">
        <pc:chgData name="Brian Connolly" userId="3cc0afaf-3fd4-49d4-98eb-f7451fca2ae1" providerId="ADAL" clId="{FCED80EF-AC54-485D-99D8-FDD051B72430}" dt="2023-11-24T15:44:13.932" v="5218" actId="47"/>
        <pc:sldMkLst>
          <pc:docMk/>
          <pc:sldMk cId="3258568862" sldId="272"/>
        </pc:sldMkLst>
      </pc:sldChg>
      <pc:sldChg chg="del">
        <pc:chgData name="Brian Connolly" userId="3cc0afaf-3fd4-49d4-98eb-f7451fca2ae1" providerId="ADAL" clId="{FCED80EF-AC54-485D-99D8-FDD051B72430}" dt="2023-11-24T15:44:14.900" v="5222" actId="47"/>
        <pc:sldMkLst>
          <pc:docMk/>
          <pc:sldMk cId="715492939" sldId="273"/>
        </pc:sldMkLst>
      </pc:sldChg>
      <pc:sldChg chg="del">
        <pc:chgData name="Brian Connolly" userId="3cc0afaf-3fd4-49d4-98eb-f7451fca2ae1" providerId="ADAL" clId="{FCED80EF-AC54-485D-99D8-FDD051B72430}" dt="2023-11-24T15:44:15.363" v="5224" actId="47"/>
        <pc:sldMkLst>
          <pc:docMk/>
          <pc:sldMk cId="2729281096" sldId="274"/>
        </pc:sldMkLst>
      </pc:sldChg>
      <pc:sldChg chg="del">
        <pc:chgData name="Brian Connolly" userId="3cc0afaf-3fd4-49d4-98eb-f7451fca2ae1" providerId="ADAL" clId="{FCED80EF-AC54-485D-99D8-FDD051B72430}" dt="2023-11-24T15:44:15.605" v="5225" actId="47"/>
        <pc:sldMkLst>
          <pc:docMk/>
          <pc:sldMk cId="1744097809" sldId="275"/>
        </pc:sldMkLst>
      </pc:sldChg>
      <pc:sldChg chg="del">
        <pc:chgData name="Brian Connolly" userId="3cc0afaf-3fd4-49d4-98eb-f7451fca2ae1" providerId="ADAL" clId="{FCED80EF-AC54-485D-99D8-FDD051B72430}" dt="2023-11-24T15:44:15.830" v="5226" actId="47"/>
        <pc:sldMkLst>
          <pc:docMk/>
          <pc:sldMk cId="465659734" sldId="276"/>
        </pc:sldMkLst>
      </pc:sldChg>
      <pc:sldChg chg="del">
        <pc:chgData name="Brian Connolly" userId="3cc0afaf-3fd4-49d4-98eb-f7451fca2ae1" providerId="ADAL" clId="{FCED80EF-AC54-485D-99D8-FDD051B72430}" dt="2023-11-24T15:44:17.194" v="5229" actId="47"/>
        <pc:sldMkLst>
          <pc:docMk/>
          <pc:sldMk cId="3351269954" sldId="277"/>
        </pc:sldMkLst>
      </pc:sldChg>
      <pc:sldChg chg="del">
        <pc:chgData name="Brian Connolly" userId="3cc0afaf-3fd4-49d4-98eb-f7451fca2ae1" providerId="ADAL" clId="{FCED80EF-AC54-485D-99D8-FDD051B72430}" dt="2023-11-24T15:44:16.544" v="5228" actId="47"/>
        <pc:sldMkLst>
          <pc:docMk/>
          <pc:sldMk cId="1128034762" sldId="278"/>
        </pc:sldMkLst>
      </pc:sldChg>
      <pc:sldChg chg="del">
        <pc:chgData name="Brian Connolly" userId="3cc0afaf-3fd4-49d4-98eb-f7451fca2ae1" providerId="ADAL" clId="{FCED80EF-AC54-485D-99D8-FDD051B72430}" dt="2023-11-24T15:44:16.072" v="5227" actId="47"/>
        <pc:sldMkLst>
          <pc:docMk/>
          <pc:sldMk cId="3825380183" sldId="279"/>
        </pc:sldMkLst>
      </pc:sldChg>
      <pc:sldChg chg="del">
        <pc:chgData name="Brian Connolly" userId="3cc0afaf-3fd4-49d4-98eb-f7451fca2ae1" providerId="ADAL" clId="{FCED80EF-AC54-485D-99D8-FDD051B72430}" dt="2023-11-24T15:44:13.405" v="5216" actId="47"/>
        <pc:sldMkLst>
          <pc:docMk/>
          <pc:sldMk cId="3016156199" sldId="280"/>
        </pc:sldMkLst>
      </pc:sldChg>
      <pc:sldChg chg="del">
        <pc:chgData name="Brian Connolly" userId="3cc0afaf-3fd4-49d4-98eb-f7451fca2ae1" providerId="ADAL" clId="{FCED80EF-AC54-485D-99D8-FDD051B72430}" dt="2023-11-24T15:44:13.673" v="5217" actId="47"/>
        <pc:sldMkLst>
          <pc:docMk/>
          <pc:sldMk cId="4167156944" sldId="281"/>
        </pc:sldMkLst>
      </pc:sldChg>
      <pc:sldChg chg="del">
        <pc:chgData name="Brian Connolly" userId="3cc0afaf-3fd4-49d4-98eb-f7451fca2ae1" providerId="ADAL" clId="{FCED80EF-AC54-485D-99D8-FDD051B72430}" dt="2023-11-24T15:44:14.182" v="5219" actId="47"/>
        <pc:sldMkLst>
          <pc:docMk/>
          <pc:sldMk cId="977641780" sldId="282"/>
        </pc:sldMkLst>
      </pc:sldChg>
      <pc:sldChg chg="modSp add mod">
        <pc:chgData name="Brian Connolly" userId="3cc0afaf-3fd4-49d4-98eb-f7451fca2ae1" providerId="ADAL" clId="{FCED80EF-AC54-485D-99D8-FDD051B72430}" dt="2023-11-24T15:05:26.518" v="600" actId="948"/>
        <pc:sldMkLst>
          <pc:docMk/>
          <pc:sldMk cId="2577619714" sldId="283"/>
        </pc:sldMkLst>
      </pc:sldChg>
      <pc:sldChg chg="modSp add mod">
        <pc:chgData name="Brian Connolly" userId="3cc0afaf-3fd4-49d4-98eb-f7451fca2ae1" providerId="ADAL" clId="{FCED80EF-AC54-485D-99D8-FDD051B72430}" dt="2023-11-24T15:11:58.749" v="1363" actId="20577"/>
        <pc:sldMkLst>
          <pc:docMk/>
          <pc:sldMk cId="2297733163" sldId="285"/>
        </pc:sldMkLst>
      </pc:sldChg>
      <pc:sldChg chg="modSp add mod">
        <pc:chgData name="Brian Connolly" userId="3cc0afaf-3fd4-49d4-98eb-f7451fca2ae1" providerId="ADAL" clId="{FCED80EF-AC54-485D-99D8-FDD051B72430}" dt="2023-11-24T15:15:17.418" v="1589" actId="12"/>
        <pc:sldMkLst>
          <pc:docMk/>
          <pc:sldMk cId="258825816" sldId="286"/>
        </pc:sldMkLst>
      </pc:sldChg>
      <pc:sldChg chg="modSp add mod">
        <pc:chgData name="Brian Connolly" userId="3cc0afaf-3fd4-49d4-98eb-f7451fca2ae1" providerId="ADAL" clId="{FCED80EF-AC54-485D-99D8-FDD051B72430}" dt="2023-11-24T15:18:28.528" v="2048" actId="207"/>
        <pc:sldMkLst>
          <pc:docMk/>
          <pc:sldMk cId="1306301605" sldId="287"/>
        </pc:sldMkLst>
      </pc:sldChg>
      <pc:sldChg chg="addSp delSp modSp add mod">
        <pc:chgData name="Brian Connolly" userId="3cc0afaf-3fd4-49d4-98eb-f7451fca2ae1" providerId="ADAL" clId="{FCED80EF-AC54-485D-99D8-FDD051B72430}" dt="2023-11-24T15:21:11.642" v="2207" actId="207"/>
        <pc:sldMkLst>
          <pc:docMk/>
          <pc:sldMk cId="735647923" sldId="288"/>
        </pc:sldMkLst>
      </pc:sldChg>
      <pc:sldChg chg="modSp add mod ord">
        <pc:chgData name="Brian Connolly" userId="3cc0afaf-3fd4-49d4-98eb-f7451fca2ae1" providerId="ADAL" clId="{FCED80EF-AC54-485D-99D8-FDD051B72430}" dt="2023-11-24T15:24:07.943" v="2763" actId="20577"/>
        <pc:sldMkLst>
          <pc:docMk/>
          <pc:sldMk cId="3027447291" sldId="289"/>
        </pc:sldMkLst>
      </pc:sldChg>
      <pc:sldChg chg="addSp delSp modSp add mod">
        <pc:chgData name="Brian Connolly" userId="3cc0afaf-3fd4-49d4-98eb-f7451fca2ae1" providerId="ADAL" clId="{FCED80EF-AC54-485D-99D8-FDD051B72430}" dt="2023-11-24T15:43:59.260" v="5206" actId="113"/>
        <pc:sldMkLst>
          <pc:docMk/>
          <pc:sldMk cId="1296372677" sldId="290"/>
        </pc:sldMkLst>
      </pc:sldChg>
      <pc:sldChg chg="addSp modSp add mod ord">
        <pc:chgData name="Brian Connolly" userId="3cc0afaf-3fd4-49d4-98eb-f7451fca2ae1" providerId="ADAL" clId="{FCED80EF-AC54-485D-99D8-FDD051B72430}" dt="2023-11-24T15:53:00.638" v="5905" actId="313"/>
        <pc:sldMkLst>
          <pc:docMk/>
          <pc:sldMk cId="3447439790" sldId="292"/>
        </pc:sldMkLst>
      </pc:sldChg>
      <pc:sldChg chg="addSp delSp modSp add del mod">
        <pc:chgData name="Brian Connolly" userId="3cc0afaf-3fd4-49d4-98eb-f7451fca2ae1" providerId="ADAL" clId="{FCED80EF-AC54-485D-99D8-FDD051B72430}" dt="2023-11-24T15:45:56.670" v="5306" actId="47"/>
        <pc:sldMkLst>
          <pc:docMk/>
          <pc:sldMk cId="3864913449" sldId="292"/>
        </pc:sldMkLst>
      </pc:sldChg>
      <pc:sldChg chg="addSp delSp modSp add mod">
        <pc:chgData name="Brian Connolly" userId="3cc0afaf-3fd4-49d4-98eb-f7451fca2ae1" providerId="ADAL" clId="{FCED80EF-AC54-485D-99D8-FDD051B72430}" dt="2023-11-24T16:01:13.137" v="7309" actId="20577"/>
        <pc:sldMkLst>
          <pc:docMk/>
          <pc:sldMk cId="3473911932" sldId="293"/>
        </pc:sldMkLst>
      </pc:sldChg>
      <pc:sldChg chg="modSp add mod">
        <pc:chgData name="Brian Connolly" userId="3cc0afaf-3fd4-49d4-98eb-f7451fca2ae1" providerId="ADAL" clId="{FCED80EF-AC54-485D-99D8-FDD051B72430}" dt="2023-11-24T15:59:21.445" v="6988" actId="20577"/>
        <pc:sldMkLst>
          <pc:docMk/>
          <pc:sldMk cId="79579213" sldId="294"/>
        </pc:sldMkLst>
      </pc:sldChg>
      <pc:sldChg chg="add">
        <pc:chgData name="Brian Connolly" userId="3cc0afaf-3fd4-49d4-98eb-f7451fca2ae1" providerId="ADAL" clId="{FCED80EF-AC54-485D-99D8-FDD051B72430}" dt="2023-11-24T15:59:54.183" v="6989" actId="2890"/>
        <pc:sldMkLst>
          <pc:docMk/>
          <pc:sldMk cId="1312377464" sldId="295"/>
        </pc:sldMkLst>
      </pc:sldChg>
      <pc:sldChg chg="modSp add mod">
        <pc:chgData name="Brian Connolly" userId="3cc0afaf-3fd4-49d4-98eb-f7451fca2ae1" providerId="ADAL" clId="{FCED80EF-AC54-485D-99D8-FDD051B72430}" dt="2023-11-24T16:03:29.320" v="7587" actId="20577"/>
        <pc:sldMkLst>
          <pc:docMk/>
          <pc:sldMk cId="692396603" sldId="296"/>
        </pc:sldMkLst>
      </pc:sldChg>
      <pc:sldChg chg="addSp delSp modSp add mod ord">
        <pc:chgData name="Brian Connolly" userId="3cc0afaf-3fd4-49d4-98eb-f7451fca2ae1" providerId="ADAL" clId="{FCED80EF-AC54-485D-99D8-FDD051B72430}" dt="2023-11-24T16:07:34.046" v="7897" actId="478"/>
        <pc:sldMkLst>
          <pc:docMk/>
          <pc:sldMk cId="4386304" sldId="297"/>
        </pc:sldMkLst>
      </pc:sldChg>
      <pc:sldChg chg="addSp delSp modSp add mod">
        <pc:chgData name="Brian Connolly" userId="3cc0afaf-3fd4-49d4-98eb-f7451fca2ae1" providerId="ADAL" clId="{FCED80EF-AC54-485D-99D8-FDD051B72430}" dt="2023-11-24T16:08:46.611" v="8084" actId="478"/>
        <pc:sldMkLst>
          <pc:docMk/>
          <pc:sldMk cId="598293946" sldId="298"/>
        </pc:sldMkLst>
      </pc:sldChg>
    </pc:docChg>
  </pc:docChgLst>
  <pc:docChgLst>
    <pc:chgData name="Lotta Hagman" userId="d6416cb5-e18c-4783-84b1-dc0e5cd678ba" providerId="ADAL" clId="{62207B53-9B4B-40F7-ACBD-1B63FF12A080}"/>
    <pc:docChg chg="modSld sldOrd">
      <pc:chgData name="Lotta Hagman" userId="d6416cb5-e18c-4783-84b1-dc0e5cd678ba" providerId="ADAL" clId="{62207B53-9B4B-40F7-ACBD-1B63FF12A080}" dt="2025-01-02T22:01:19.729" v="17" actId="207"/>
      <pc:docMkLst>
        <pc:docMk/>
      </pc:docMkLst>
      <pc:sldChg chg="modSp mod">
        <pc:chgData name="Lotta Hagman" userId="d6416cb5-e18c-4783-84b1-dc0e5cd678ba" providerId="ADAL" clId="{62207B53-9B4B-40F7-ACBD-1B63FF12A080}" dt="2025-01-02T21:59:05.708" v="15" actId="6549"/>
        <pc:sldMkLst>
          <pc:docMk/>
          <pc:sldMk cId="2070366301" sldId="270"/>
        </pc:sldMkLst>
      </pc:sldChg>
      <pc:sldChg chg="modSp mod">
        <pc:chgData name="Lotta Hagman" userId="d6416cb5-e18c-4783-84b1-dc0e5cd678ba" providerId="ADAL" clId="{62207B53-9B4B-40F7-ACBD-1B63FF12A080}" dt="2025-01-02T22:01:19.729" v="17" actId="207"/>
        <pc:sldMkLst>
          <pc:docMk/>
          <pc:sldMk cId="1309860827" sldId="291"/>
        </pc:sldMkLst>
      </pc:sldChg>
      <pc:sldChg chg="modSp mod">
        <pc:chgData name="Lotta Hagman" userId="d6416cb5-e18c-4783-84b1-dc0e5cd678ba" providerId="ADAL" clId="{62207B53-9B4B-40F7-ACBD-1B63FF12A080}" dt="2025-01-02T21:57:49.826" v="7" actId="20577"/>
        <pc:sldMkLst>
          <pc:docMk/>
          <pc:sldMk cId="1056849620" sldId="304"/>
        </pc:sldMkLst>
      </pc:sldChg>
      <pc:sldChg chg="modSp mod">
        <pc:chgData name="Lotta Hagman" userId="d6416cb5-e18c-4783-84b1-dc0e5cd678ba" providerId="ADAL" clId="{62207B53-9B4B-40F7-ACBD-1B63FF12A080}" dt="2025-01-02T21:14:53.264" v="5" actId="20577"/>
        <pc:sldMkLst>
          <pc:docMk/>
          <pc:sldMk cId="1878243488" sldId="310"/>
        </pc:sldMkLst>
      </pc:sldChg>
      <pc:sldChg chg="modSp mod">
        <pc:chgData name="Lotta Hagman" userId="d6416cb5-e18c-4783-84b1-dc0e5cd678ba" providerId="ADAL" clId="{62207B53-9B4B-40F7-ACBD-1B63FF12A080}" dt="2025-01-02T21:59:11.355" v="16" actId="6549"/>
        <pc:sldMkLst>
          <pc:docMk/>
          <pc:sldMk cId="603192835" sldId="314"/>
        </pc:sldMkLst>
      </pc:sldChg>
      <pc:sldChg chg="modSp mod">
        <pc:chgData name="Lotta Hagman" userId="d6416cb5-e18c-4783-84b1-dc0e5cd678ba" providerId="ADAL" clId="{62207B53-9B4B-40F7-ACBD-1B63FF12A080}" dt="2024-12-22T21:51:27.273" v="4" actId="6549"/>
        <pc:sldMkLst>
          <pc:docMk/>
          <pc:sldMk cId="1536004521" sldId="316"/>
        </pc:sldMkLst>
      </pc:sldChg>
    </pc:docChg>
  </pc:docChgLst>
  <pc:docChgLst>
    <pc:chgData name="Brian Connolly" userId="3cc0afaf-3fd4-49d4-98eb-f7451fca2ae1" providerId="ADAL" clId="{A70D0CF9-1DA4-427B-BB0D-B695DD951EC1}"/>
    <pc:docChg chg="modSld sldOrd">
      <pc:chgData name="Brian Connolly" userId="3cc0afaf-3fd4-49d4-98eb-f7451fca2ae1" providerId="ADAL" clId="{A70D0CF9-1DA4-427B-BB0D-B695DD951EC1}" dt="2025-01-03T17:57:17.083" v="43" actId="1076"/>
      <pc:docMkLst>
        <pc:docMk/>
      </pc:docMkLst>
      <pc:sldChg chg="modSp mod">
        <pc:chgData name="Brian Connolly" userId="3cc0afaf-3fd4-49d4-98eb-f7451fca2ae1" providerId="ADAL" clId="{A70D0CF9-1DA4-427B-BB0D-B695DD951EC1}" dt="2025-01-03T17:57:17.083" v="43" actId="1076"/>
        <pc:sldMkLst>
          <pc:docMk/>
          <pc:sldMk cId="2334744264" sldId="321"/>
        </pc:sldMkLst>
      </pc:sldChg>
      <pc:sldChg chg="modSp mod">
        <pc:chgData name="Brian Connolly" userId="3cc0afaf-3fd4-49d4-98eb-f7451fca2ae1" providerId="ADAL" clId="{A70D0CF9-1DA4-427B-BB0D-B695DD951EC1}" dt="2024-12-23T20:56:52.761" v="15" actId="20577"/>
        <pc:sldMkLst>
          <pc:docMk/>
          <pc:sldMk cId="783224269" sldId="323"/>
        </pc:sldMkLst>
      </pc:sldChg>
    </pc:docChg>
  </pc:docChgLst>
  <pc:docChgLst>
    <pc:chgData name="Brian Connolly" userId="3cc0afaf-3fd4-49d4-98eb-f7451fca2ae1" providerId="ADAL" clId="{EAB79D0F-2D0A-4844-89DE-46670FFBF8E0}"/>
    <pc:docChg chg="modMainMaster">
      <pc:chgData name="Brian Connolly" userId="3cc0afaf-3fd4-49d4-98eb-f7451fca2ae1" providerId="ADAL" clId="{EAB79D0F-2D0A-4844-89DE-46670FFBF8E0}" dt="2025-03-17T07:57:01.849" v="4" actId="20577"/>
      <pc:docMkLst>
        <pc:docMk/>
      </pc:docMkLst>
      <pc:sldMasterChg chg="modSp mod">
        <pc:chgData name="Brian Connolly" userId="3cc0afaf-3fd4-49d4-98eb-f7451fca2ae1" providerId="ADAL" clId="{EAB79D0F-2D0A-4844-89DE-46670FFBF8E0}" dt="2025-03-17T07:57:01.849" v="4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14EC6299-78BF-4A35-B0BF-AE8C8B6F3D1A}"/>
    <pc:docChg chg="custSel modSld">
      <pc:chgData name="Brian Connolly" userId="3cc0afaf-3fd4-49d4-98eb-f7451fca2ae1" providerId="ADAL" clId="{14EC6299-78BF-4A35-B0BF-AE8C8B6F3D1A}" dt="2025-01-02T20:22:30.249" v="148" actId="27107"/>
      <pc:docMkLst>
        <pc:docMk/>
      </pc:docMkLst>
      <pc:sldChg chg="modSp mod">
        <pc:chgData name="Brian Connolly" userId="3cc0afaf-3fd4-49d4-98eb-f7451fca2ae1" providerId="ADAL" clId="{14EC6299-78BF-4A35-B0BF-AE8C8B6F3D1A}" dt="2025-01-02T20:10:58.616" v="115" actId="1076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14EC6299-78BF-4A35-B0BF-AE8C8B6F3D1A}" dt="2025-01-02T19:55:04.410" v="61" actId="207"/>
        <pc:sldMkLst>
          <pc:docMk/>
          <pc:sldMk cId="2070366301" sldId="270"/>
        </pc:sldMkLst>
      </pc:sldChg>
      <pc:sldChg chg="modSp mod">
        <pc:chgData name="Brian Connolly" userId="3cc0afaf-3fd4-49d4-98eb-f7451fca2ae1" providerId="ADAL" clId="{14EC6299-78BF-4A35-B0BF-AE8C8B6F3D1A}" dt="2025-01-02T20:20:39.264" v="145" actId="1076"/>
        <pc:sldMkLst>
          <pc:docMk/>
          <pc:sldMk cId="1160214078" sldId="300"/>
        </pc:sldMkLst>
      </pc:sldChg>
      <pc:sldChg chg="modSp">
        <pc:chgData name="Brian Connolly" userId="3cc0afaf-3fd4-49d4-98eb-f7451fca2ae1" providerId="ADAL" clId="{14EC6299-78BF-4A35-B0BF-AE8C8B6F3D1A}" dt="2025-01-02T19:55:55.418" v="110" actId="20577"/>
        <pc:sldMkLst>
          <pc:docMk/>
          <pc:sldMk cId="3277149904" sldId="303"/>
        </pc:sldMkLst>
      </pc:sldChg>
      <pc:sldChg chg="modSp mod">
        <pc:chgData name="Brian Connolly" userId="3cc0afaf-3fd4-49d4-98eb-f7451fca2ae1" providerId="ADAL" clId="{14EC6299-78BF-4A35-B0BF-AE8C8B6F3D1A}" dt="2025-01-02T20:09:29.261" v="112" actId="6549"/>
        <pc:sldMkLst>
          <pc:docMk/>
          <pc:sldMk cId="3527950619" sldId="308"/>
        </pc:sldMkLst>
      </pc:sldChg>
      <pc:sldChg chg="modSp mod">
        <pc:chgData name="Brian Connolly" userId="3cc0afaf-3fd4-49d4-98eb-f7451fca2ae1" providerId="ADAL" clId="{14EC6299-78BF-4A35-B0BF-AE8C8B6F3D1A}" dt="2025-01-02T20:12:11.578" v="121" actId="1076"/>
        <pc:sldMkLst>
          <pc:docMk/>
          <pc:sldMk cId="1878243488" sldId="310"/>
        </pc:sldMkLst>
      </pc:sldChg>
      <pc:sldChg chg="modSp mod">
        <pc:chgData name="Brian Connolly" userId="3cc0afaf-3fd4-49d4-98eb-f7451fca2ae1" providerId="ADAL" clId="{14EC6299-78BF-4A35-B0BF-AE8C8B6F3D1A}" dt="2025-01-02T20:15:46.353" v="125" actId="20577"/>
        <pc:sldMkLst>
          <pc:docMk/>
          <pc:sldMk cId="1258550453" sldId="311"/>
        </pc:sldMkLst>
      </pc:sldChg>
      <pc:sldChg chg="delSp modSp mod">
        <pc:chgData name="Brian Connolly" userId="3cc0afaf-3fd4-49d4-98eb-f7451fca2ae1" providerId="ADAL" clId="{14EC6299-78BF-4A35-B0BF-AE8C8B6F3D1A}" dt="2025-01-02T19:55:19.719" v="64" actId="478"/>
        <pc:sldMkLst>
          <pc:docMk/>
          <pc:sldMk cId="603192835" sldId="314"/>
        </pc:sldMkLst>
      </pc:sldChg>
      <pc:sldChg chg="modSp mod">
        <pc:chgData name="Brian Connolly" userId="3cc0afaf-3fd4-49d4-98eb-f7451fca2ae1" providerId="ADAL" clId="{14EC6299-78BF-4A35-B0BF-AE8C8B6F3D1A}" dt="2025-01-02T20:18:25.532" v="144" actId="20577"/>
        <pc:sldMkLst>
          <pc:docMk/>
          <pc:sldMk cId="1536004521" sldId="316"/>
        </pc:sldMkLst>
      </pc:sldChg>
      <pc:sldChg chg="modSp mod">
        <pc:chgData name="Brian Connolly" userId="3cc0afaf-3fd4-49d4-98eb-f7451fca2ae1" providerId="ADAL" clId="{14EC6299-78BF-4A35-B0BF-AE8C8B6F3D1A}" dt="2025-01-02T20:22:30.249" v="148" actId="27107"/>
        <pc:sldMkLst>
          <pc:docMk/>
          <pc:sldMk cId="2899124520" sldId="317"/>
        </pc:sldMkLst>
      </pc:sldChg>
      <pc:sldChg chg="modSp mod">
        <pc:chgData name="Brian Connolly" userId="3cc0afaf-3fd4-49d4-98eb-f7451fca2ae1" providerId="ADAL" clId="{14EC6299-78BF-4A35-B0BF-AE8C8B6F3D1A}" dt="2025-01-02T20:15:39.413" v="124" actId="1076"/>
        <pc:sldMkLst>
          <pc:docMk/>
          <pc:sldMk cId="2334744264" sldId="321"/>
        </pc:sldMkLst>
      </pc:sldChg>
      <pc:sldChg chg="modSp mod">
        <pc:chgData name="Brian Connolly" userId="3cc0afaf-3fd4-49d4-98eb-f7451fca2ae1" providerId="ADAL" clId="{14EC6299-78BF-4A35-B0BF-AE8C8B6F3D1A}" dt="2025-01-02T20:09:52.127" v="114" actId="1076"/>
        <pc:sldMkLst>
          <pc:docMk/>
          <pc:sldMk cId="875794407" sldId="324"/>
        </pc:sldMkLst>
      </pc:sldChg>
    </pc:docChg>
  </pc:docChgLst>
  <pc:docChgLst>
    <pc:chgData name="Brian Connolly" userId="3cc0afaf-3fd4-49d4-98eb-f7451fca2ae1" providerId="ADAL" clId="{D6FE4982-3A7A-4727-878F-F58AC66568AF}"/>
    <pc:docChg chg="modSld sldOrd">
      <pc:chgData name="Brian Connolly" userId="3cc0afaf-3fd4-49d4-98eb-f7451fca2ae1" providerId="ADAL" clId="{D6FE4982-3A7A-4727-878F-F58AC66568AF}" dt="2024-10-21T16:43:18.700" v="12" actId="6549"/>
      <pc:docMkLst>
        <pc:docMk/>
      </pc:docMkLst>
      <pc:sldChg chg="ord">
        <pc:chgData name="Brian Connolly" userId="3cc0afaf-3fd4-49d4-98eb-f7451fca2ae1" providerId="ADAL" clId="{D6FE4982-3A7A-4727-878F-F58AC66568AF}" dt="2024-10-21T16:42:04.560" v="1"/>
        <pc:sldMkLst>
          <pc:docMk/>
          <pc:sldMk cId="1258550453" sldId="311"/>
        </pc:sldMkLst>
      </pc:sldChg>
      <pc:sldChg chg="modSp mod">
        <pc:chgData name="Brian Connolly" userId="3cc0afaf-3fd4-49d4-98eb-f7451fca2ae1" providerId="ADAL" clId="{D6FE4982-3A7A-4727-878F-F58AC66568AF}" dt="2024-10-21T16:43:18.700" v="12" actId="6549"/>
        <pc:sldMkLst>
          <pc:docMk/>
          <pc:sldMk cId="1536004521" sldId="316"/>
        </pc:sldMkLst>
      </pc:sldChg>
    </pc:docChg>
  </pc:docChgLst>
  <pc:docChgLst>
    <pc:chgData name="Brian Connolly" userId="3cc0afaf-3fd4-49d4-98eb-f7451fca2ae1" providerId="ADAL" clId="{79727D42-EFD8-4101-8AD1-0183725FC00D}"/>
    <pc:docChg chg="undo custSel addSld delSld modSld sldOrd modMainMaster">
      <pc:chgData name="Brian Connolly" userId="3cc0afaf-3fd4-49d4-98eb-f7451fca2ae1" providerId="ADAL" clId="{79727D42-EFD8-4101-8AD1-0183725FC00D}" dt="2024-10-04T06:51:42.070" v="475" actId="47"/>
      <pc:docMkLst>
        <pc:docMk/>
      </pc:docMkLst>
      <pc:sldChg chg="addSp delSp mod">
        <pc:chgData name="Brian Connolly" userId="3cc0afaf-3fd4-49d4-98eb-f7451fca2ae1" providerId="ADAL" clId="{79727D42-EFD8-4101-8AD1-0183725FC00D}" dt="2024-10-02T06:25:05.536" v="84" actId="22"/>
        <pc:sldMkLst>
          <pc:docMk/>
          <pc:sldMk cId="3900127704" sldId="263"/>
        </pc:sldMkLst>
      </pc:sldChg>
      <pc:sldChg chg="delSp modSp mod">
        <pc:chgData name="Brian Connolly" userId="3cc0afaf-3fd4-49d4-98eb-f7451fca2ae1" providerId="ADAL" clId="{79727D42-EFD8-4101-8AD1-0183725FC00D}" dt="2024-10-02T06:23:57.478" v="61" actId="478"/>
        <pc:sldMkLst>
          <pc:docMk/>
          <pc:sldMk cId="3453689275" sldId="266"/>
        </pc:sldMkLst>
      </pc:sldChg>
      <pc:sldChg chg="delSp mod">
        <pc:chgData name="Brian Connolly" userId="3cc0afaf-3fd4-49d4-98eb-f7451fca2ae1" providerId="ADAL" clId="{79727D42-EFD8-4101-8AD1-0183725FC00D}" dt="2024-10-02T06:24:29.679" v="74" actId="478"/>
        <pc:sldMkLst>
          <pc:docMk/>
          <pc:sldMk cId="2070366301" sldId="270"/>
        </pc:sldMkLst>
      </pc:sldChg>
      <pc:sldChg chg="delSp modSp mod">
        <pc:chgData name="Brian Connolly" userId="3cc0afaf-3fd4-49d4-98eb-f7451fca2ae1" providerId="ADAL" clId="{79727D42-EFD8-4101-8AD1-0183725FC00D}" dt="2024-10-04T06:49:51.158" v="457" actId="948"/>
        <pc:sldMkLst>
          <pc:docMk/>
          <pc:sldMk cId="4140425340" sldId="284"/>
        </pc:sldMkLst>
      </pc:sldChg>
      <pc:sldChg chg="delSp mod">
        <pc:chgData name="Brian Connolly" userId="3cc0afaf-3fd4-49d4-98eb-f7451fca2ae1" providerId="ADAL" clId="{79727D42-EFD8-4101-8AD1-0183725FC00D}" dt="2024-10-02T06:24:00.391" v="62" actId="478"/>
        <pc:sldMkLst>
          <pc:docMk/>
          <pc:sldMk cId="258825816" sldId="286"/>
        </pc:sldMkLst>
      </pc:sldChg>
      <pc:sldChg chg="delSp mod">
        <pc:chgData name="Brian Connolly" userId="3cc0afaf-3fd4-49d4-98eb-f7451fca2ae1" providerId="ADAL" clId="{79727D42-EFD8-4101-8AD1-0183725FC00D}" dt="2024-10-02T06:24:18.904" v="70" actId="478"/>
        <pc:sldMkLst>
          <pc:docMk/>
          <pc:sldMk cId="1306301605" sldId="287"/>
        </pc:sldMkLst>
      </pc:sldChg>
      <pc:sldChg chg="delSp mod">
        <pc:chgData name="Brian Connolly" userId="3cc0afaf-3fd4-49d4-98eb-f7451fca2ae1" providerId="ADAL" clId="{79727D42-EFD8-4101-8AD1-0183725FC00D}" dt="2024-10-02T06:24:17.160" v="69" actId="478"/>
        <pc:sldMkLst>
          <pc:docMk/>
          <pc:sldMk cId="3027447291" sldId="289"/>
        </pc:sldMkLst>
      </pc:sldChg>
      <pc:sldChg chg="delSp mod">
        <pc:chgData name="Brian Connolly" userId="3cc0afaf-3fd4-49d4-98eb-f7451fca2ae1" providerId="ADAL" clId="{79727D42-EFD8-4101-8AD1-0183725FC00D}" dt="2024-10-02T06:24:42.050" v="79" actId="478"/>
        <pc:sldMkLst>
          <pc:docMk/>
          <pc:sldMk cId="1309860827" sldId="291"/>
        </pc:sldMkLst>
      </pc:sldChg>
      <pc:sldChg chg="delSp mod">
        <pc:chgData name="Brian Connolly" userId="3cc0afaf-3fd4-49d4-98eb-f7451fca2ae1" providerId="ADAL" clId="{79727D42-EFD8-4101-8AD1-0183725FC00D}" dt="2024-10-02T06:24:37.322" v="77" actId="478"/>
        <pc:sldMkLst>
          <pc:docMk/>
          <pc:sldMk cId="3447439790" sldId="292"/>
        </pc:sldMkLst>
      </pc:sldChg>
      <pc:sldChg chg="delSp mod">
        <pc:chgData name="Brian Connolly" userId="3cc0afaf-3fd4-49d4-98eb-f7451fca2ae1" providerId="ADAL" clId="{79727D42-EFD8-4101-8AD1-0183725FC00D}" dt="2024-10-02T06:23:51.010" v="57" actId="478"/>
        <pc:sldMkLst>
          <pc:docMk/>
          <pc:sldMk cId="1160214078" sldId="300"/>
        </pc:sldMkLst>
      </pc:sldChg>
      <pc:sldChg chg="delSp mod">
        <pc:chgData name="Brian Connolly" userId="3cc0afaf-3fd4-49d4-98eb-f7451fca2ae1" providerId="ADAL" clId="{79727D42-EFD8-4101-8AD1-0183725FC00D}" dt="2024-10-02T06:24:11.782" v="67" actId="478"/>
        <pc:sldMkLst>
          <pc:docMk/>
          <pc:sldMk cId="1947187054" sldId="302"/>
        </pc:sldMkLst>
      </pc:sldChg>
      <pc:sldChg chg="delSp mod">
        <pc:chgData name="Brian Connolly" userId="3cc0afaf-3fd4-49d4-98eb-f7451fca2ae1" providerId="ADAL" clId="{79727D42-EFD8-4101-8AD1-0183725FC00D}" dt="2024-10-02T06:24:26.856" v="73" actId="478"/>
        <pc:sldMkLst>
          <pc:docMk/>
          <pc:sldMk cId="3277149904" sldId="303"/>
        </pc:sldMkLst>
      </pc:sldChg>
      <pc:sldChg chg="delSp mod">
        <pc:chgData name="Brian Connolly" userId="3cc0afaf-3fd4-49d4-98eb-f7451fca2ae1" providerId="ADAL" clId="{79727D42-EFD8-4101-8AD1-0183725FC00D}" dt="2024-10-02T06:24:24.743" v="72" actId="478"/>
        <pc:sldMkLst>
          <pc:docMk/>
          <pc:sldMk cId="1056849620" sldId="304"/>
        </pc:sldMkLst>
      </pc:sldChg>
      <pc:sldChg chg="delSp mod">
        <pc:chgData name="Brian Connolly" userId="3cc0afaf-3fd4-49d4-98eb-f7451fca2ae1" providerId="ADAL" clId="{79727D42-EFD8-4101-8AD1-0183725FC00D}" dt="2024-10-02T06:24:21.870" v="71" actId="478"/>
        <pc:sldMkLst>
          <pc:docMk/>
          <pc:sldMk cId="1055689689" sldId="307"/>
        </pc:sldMkLst>
      </pc:sldChg>
      <pc:sldChg chg="delSp mod">
        <pc:chgData name="Brian Connolly" userId="3cc0afaf-3fd4-49d4-98eb-f7451fca2ae1" providerId="ADAL" clId="{79727D42-EFD8-4101-8AD1-0183725FC00D}" dt="2024-10-02T06:24:44.754" v="80" actId="478"/>
        <pc:sldMkLst>
          <pc:docMk/>
          <pc:sldMk cId="3527950619" sldId="308"/>
        </pc:sldMkLst>
      </pc:sldChg>
      <pc:sldChg chg="delSp add del mod">
        <pc:chgData name="Brian Connolly" userId="3cc0afaf-3fd4-49d4-98eb-f7451fca2ae1" providerId="ADAL" clId="{79727D42-EFD8-4101-8AD1-0183725FC00D}" dt="2024-10-02T06:24:09.864" v="66" actId="478"/>
        <pc:sldMkLst>
          <pc:docMk/>
          <pc:sldMk cId="4200038954" sldId="309"/>
        </pc:sldMkLst>
      </pc:sldChg>
      <pc:sldChg chg="delSp mod">
        <pc:chgData name="Brian Connolly" userId="3cc0afaf-3fd4-49d4-98eb-f7451fca2ae1" providerId="ADAL" clId="{79727D42-EFD8-4101-8AD1-0183725FC00D}" dt="2024-10-02T06:23:39.618" v="53" actId="478"/>
        <pc:sldMkLst>
          <pc:docMk/>
          <pc:sldMk cId="1878243488" sldId="310"/>
        </pc:sldMkLst>
      </pc:sldChg>
      <pc:sldChg chg="delSp modSp mod">
        <pc:chgData name="Brian Connolly" userId="3cc0afaf-3fd4-49d4-98eb-f7451fca2ae1" providerId="ADAL" clId="{79727D42-EFD8-4101-8AD1-0183725FC00D}" dt="2024-10-04T06:48:18.691" v="456" actId="20577"/>
        <pc:sldMkLst>
          <pc:docMk/>
          <pc:sldMk cId="1258550453" sldId="311"/>
        </pc:sldMkLst>
      </pc:sldChg>
      <pc:sldChg chg="delSp mod">
        <pc:chgData name="Brian Connolly" userId="3cc0afaf-3fd4-49d4-98eb-f7451fca2ae1" providerId="ADAL" clId="{79727D42-EFD8-4101-8AD1-0183725FC00D}" dt="2024-10-02T06:24:15.078" v="68" actId="478"/>
        <pc:sldMkLst>
          <pc:docMk/>
          <pc:sldMk cId="3531916818" sldId="312"/>
        </pc:sldMkLst>
      </pc:sldChg>
      <pc:sldChg chg="delSp mod">
        <pc:chgData name="Brian Connolly" userId="3cc0afaf-3fd4-49d4-98eb-f7451fca2ae1" providerId="ADAL" clId="{79727D42-EFD8-4101-8AD1-0183725FC00D}" dt="2024-10-02T06:24:32.838" v="75" actId="478"/>
        <pc:sldMkLst>
          <pc:docMk/>
          <pc:sldMk cId="603192835" sldId="314"/>
        </pc:sldMkLst>
      </pc:sldChg>
      <pc:sldChg chg="delSp modSp mod">
        <pc:chgData name="Brian Connolly" userId="3cc0afaf-3fd4-49d4-98eb-f7451fca2ae1" providerId="ADAL" clId="{79727D42-EFD8-4101-8AD1-0183725FC00D}" dt="2024-10-04T06:51:10.817" v="465" actId="12"/>
        <pc:sldMkLst>
          <pc:docMk/>
          <pc:sldMk cId="1536004521" sldId="316"/>
        </pc:sldMkLst>
      </pc:sldChg>
      <pc:sldChg chg="delSp mod">
        <pc:chgData name="Brian Connolly" userId="3cc0afaf-3fd4-49d4-98eb-f7451fca2ae1" providerId="ADAL" clId="{79727D42-EFD8-4101-8AD1-0183725FC00D}" dt="2024-10-02T06:23:53.405" v="58" actId="478"/>
        <pc:sldMkLst>
          <pc:docMk/>
          <pc:sldMk cId="2899124520" sldId="317"/>
        </pc:sldMkLst>
      </pc:sldChg>
      <pc:sldChg chg="delSp mod">
        <pc:chgData name="Brian Connolly" userId="3cc0afaf-3fd4-49d4-98eb-f7451fca2ae1" providerId="ADAL" clId="{79727D42-EFD8-4101-8AD1-0183725FC00D}" dt="2024-10-02T06:24:02.841" v="63" actId="478"/>
        <pc:sldMkLst>
          <pc:docMk/>
          <pc:sldMk cId="41084286" sldId="318"/>
        </pc:sldMkLst>
      </pc:sldChg>
      <pc:sldChg chg="delSp mod">
        <pc:chgData name="Brian Connolly" userId="3cc0afaf-3fd4-49d4-98eb-f7451fca2ae1" providerId="ADAL" clId="{79727D42-EFD8-4101-8AD1-0183725FC00D}" dt="2024-10-02T06:24:35.561" v="76" actId="478"/>
        <pc:sldMkLst>
          <pc:docMk/>
          <pc:sldMk cId="2459054452" sldId="319"/>
        </pc:sldMkLst>
      </pc:sldChg>
      <pc:sldChg chg="delSp mod">
        <pc:chgData name="Brian Connolly" userId="3cc0afaf-3fd4-49d4-98eb-f7451fca2ae1" providerId="ADAL" clId="{79727D42-EFD8-4101-8AD1-0183725FC00D}" dt="2024-10-02T06:24:40.439" v="78" actId="478"/>
        <pc:sldMkLst>
          <pc:docMk/>
          <pc:sldMk cId="2212610162" sldId="320"/>
        </pc:sldMkLst>
      </pc:sldChg>
      <pc:sldChg chg="delSp mod ord">
        <pc:chgData name="Brian Connolly" userId="3cc0afaf-3fd4-49d4-98eb-f7451fca2ae1" providerId="ADAL" clId="{79727D42-EFD8-4101-8AD1-0183725FC00D}" dt="2024-10-04T06:47:19.894" v="423"/>
        <pc:sldMkLst>
          <pc:docMk/>
          <pc:sldMk cId="2334744264" sldId="321"/>
        </pc:sldMkLst>
      </pc:sldChg>
      <pc:sldChg chg="delSp mod">
        <pc:chgData name="Brian Connolly" userId="3cc0afaf-3fd4-49d4-98eb-f7451fca2ae1" providerId="ADAL" clId="{79727D42-EFD8-4101-8AD1-0183725FC00D}" dt="2024-10-02T06:24:53.387" v="82" actId="478"/>
        <pc:sldMkLst>
          <pc:docMk/>
          <pc:sldMk cId="512456389" sldId="322"/>
        </pc:sldMkLst>
      </pc:sldChg>
      <pc:sldChg chg="addSp modSp new mod">
        <pc:chgData name="Brian Connolly" userId="3cc0afaf-3fd4-49d4-98eb-f7451fca2ae1" providerId="ADAL" clId="{79727D42-EFD8-4101-8AD1-0183725FC00D}" dt="2024-10-02T06:25:37.178" v="143" actId="20577"/>
        <pc:sldMkLst>
          <pc:docMk/>
          <pc:sldMk cId="783224269" sldId="323"/>
        </pc:sldMkLst>
      </pc:sldChg>
      <pc:sldChg chg="addSp modSp new mod">
        <pc:chgData name="Brian Connolly" userId="3cc0afaf-3fd4-49d4-98eb-f7451fca2ae1" providerId="ADAL" clId="{79727D42-EFD8-4101-8AD1-0183725FC00D}" dt="2024-10-04T06:46:35.260" v="421"/>
        <pc:sldMkLst>
          <pc:docMk/>
          <pc:sldMk cId="875794407" sldId="324"/>
        </pc:sldMkLst>
      </pc:sldChg>
      <pc:sldChg chg="modSp del mod">
        <pc:chgData name="Brian Connolly" userId="3cc0afaf-3fd4-49d4-98eb-f7451fca2ae1" providerId="ADAL" clId="{79727D42-EFD8-4101-8AD1-0183725FC00D}" dt="2024-10-04T06:51:42.070" v="475" actId="47"/>
        <pc:sldMkLst>
          <pc:docMk/>
          <pc:sldMk cId="2399830042" sldId="325"/>
        </pc:sldMkLst>
      </pc:sldChg>
      <pc:sldChg chg="modSp mod">
        <pc:chgData name="Brian Connolly" userId="3cc0afaf-3fd4-49d4-98eb-f7451fca2ae1" providerId="ADAL" clId="{79727D42-EFD8-4101-8AD1-0183725FC00D}" dt="2024-10-04T06:51:39.468" v="474" actId="20577"/>
        <pc:sldMkLst>
          <pc:docMk/>
          <pc:sldMk cId="2390579353" sldId="326"/>
        </pc:sldMkLst>
      </pc:sldChg>
      <pc:sldMasterChg chg="delSp modSp mod">
        <pc:chgData name="Brian Connolly" userId="3cc0afaf-3fd4-49d4-98eb-f7451fca2ae1" providerId="ADAL" clId="{79727D42-EFD8-4101-8AD1-0183725FC00D}" dt="2024-10-02T06:23:29.707" v="52" actId="20577"/>
        <pc:sldMasterMkLst>
          <pc:docMk/>
          <pc:sldMasterMk cId="4131813110" sldId="2147483648"/>
        </pc:sldMasterMkLst>
      </pc:sldMasterChg>
    </pc:docChg>
  </pc:docChgLst>
  <pc:docChgLst>
    <pc:chgData name="Lotta Hagman" userId="d6416cb5-e18c-4783-84b1-dc0e5cd678ba" providerId="ADAL" clId="{24042AE7-B3CD-48E4-8CDA-8DDF1A904BC4}"/>
    <pc:docChg chg="modSld">
      <pc:chgData name="Lotta Hagman" userId="d6416cb5-e18c-4783-84b1-dc0e5cd678ba" providerId="ADAL" clId="{24042AE7-B3CD-48E4-8CDA-8DDF1A904BC4}" dt="2024-10-18T22:31:35.653" v="25" actId="20577"/>
      <pc:docMkLst>
        <pc:docMk/>
      </pc:docMkLst>
      <pc:sldChg chg="modSp mod">
        <pc:chgData name="Lotta Hagman" userId="d6416cb5-e18c-4783-84b1-dc0e5cd678ba" providerId="ADAL" clId="{24042AE7-B3CD-48E4-8CDA-8DDF1A904BC4}" dt="2024-10-18T22:21:22.936" v="4" actId="20577"/>
        <pc:sldMkLst>
          <pc:docMk/>
          <pc:sldMk cId="4140425340" sldId="284"/>
        </pc:sldMkLst>
      </pc:sldChg>
      <pc:sldChg chg="modSp mod">
        <pc:chgData name="Lotta Hagman" userId="d6416cb5-e18c-4783-84b1-dc0e5cd678ba" providerId="ADAL" clId="{24042AE7-B3CD-48E4-8CDA-8DDF1A904BC4}" dt="2024-10-18T22:31:19.851" v="24" actId="20577"/>
        <pc:sldMkLst>
          <pc:docMk/>
          <pc:sldMk cId="1258550453" sldId="311"/>
        </pc:sldMkLst>
      </pc:sldChg>
      <pc:sldChg chg="modSp mod">
        <pc:chgData name="Lotta Hagman" userId="d6416cb5-e18c-4783-84b1-dc0e5cd678ba" providerId="ADAL" clId="{24042AE7-B3CD-48E4-8CDA-8DDF1A904BC4}" dt="2024-10-18T22:31:35.653" v="25" actId="20577"/>
        <pc:sldMkLst>
          <pc:docMk/>
          <pc:sldMk cId="1536004521" sldId="316"/>
        </pc:sldMkLst>
      </pc:sldChg>
      <pc:sldChg chg="modSp">
        <pc:chgData name="Lotta Hagman" userId="d6416cb5-e18c-4783-84b1-dc0e5cd678ba" providerId="ADAL" clId="{24042AE7-B3CD-48E4-8CDA-8DDF1A904BC4}" dt="2024-10-18T22:30:07.858" v="5"/>
        <pc:sldMkLst>
          <pc:docMk/>
          <pc:sldMk cId="875794407" sldId="324"/>
        </pc:sldMkLst>
      </pc:sldChg>
    </pc:docChg>
  </pc:docChgLst>
  <pc:docChgLst>
    <pc:chgData name="Jeremiah Bukari" userId="S::jeremiah.bukari@un.org::02655876-9317-4133-8b33-8ea7cb045502" providerId="AD" clId="Web-{58DC5190-8284-4175-A264-16F5B68532B5}"/>
    <pc:docChg chg="mod">
      <pc:chgData name="Jeremiah Bukari" userId="S::jeremiah.bukari@un.org::02655876-9317-4133-8b33-8ea7cb045502" providerId="AD" clId="Web-{58DC5190-8284-4175-A264-16F5B68532B5}" dt="2024-10-08T08:55:27.153" v="0"/>
      <pc:docMkLst>
        <pc:docMk/>
      </pc:docMkLst>
    </pc:docChg>
  </pc:docChgLst>
  <pc:docChgLst>
    <pc:chgData name="Brian Connolly" userId="3cc0afaf-3fd4-49d4-98eb-f7451fca2ae1" providerId="ADAL" clId="{C16B8BD7-AFF1-4F4D-869A-90E2969080A5}"/>
    <pc:docChg chg="custSel addSld modSld">
      <pc:chgData name="Brian Connolly" userId="3cc0afaf-3fd4-49d4-98eb-f7451fca2ae1" providerId="ADAL" clId="{C16B8BD7-AFF1-4F4D-869A-90E2969080A5}" dt="2024-02-07T20:35:49.374" v="1743" actId="313"/>
      <pc:docMkLst>
        <pc:docMk/>
      </pc:docMkLst>
      <pc:sldChg chg="modSp mod">
        <pc:chgData name="Brian Connolly" userId="3cc0afaf-3fd4-49d4-98eb-f7451fca2ae1" providerId="ADAL" clId="{C16B8BD7-AFF1-4F4D-869A-90E2969080A5}" dt="2024-02-07T19:31:53.081" v="900" actId="6549"/>
        <pc:sldMkLst>
          <pc:docMk/>
          <pc:sldMk cId="1056849620" sldId="304"/>
        </pc:sldMkLst>
      </pc:sldChg>
      <pc:sldChg chg="delSp modSp add mod">
        <pc:chgData name="Brian Connolly" userId="3cc0afaf-3fd4-49d4-98eb-f7451fca2ae1" providerId="ADAL" clId="{C16B8BD7-AFF1-4F4D-869A-90E2969080A5}" dt="2024-02-07T19:30:15.280" v="840" actId="948"/>
        <pc:sldMkLst>
          <pc:docMk/>
          <pc:sldMk cId="1055689689" sldId="307"/>
        </pc:sldMkLst>
      </pc:sldChg>
      <pc:sldChg chg="delSp modSp add mod">
        <pc:chgData name="Brian Connolly" userId="3cc0afaf-3fd4-49d4-98eb-f7451fca2ae1" providerId="ADAL" clId="{C16B8BD7-AFF1-4F4D-869A-90E2969080A5}" dt="2024-02-07T19:40:45.654" v="1092" actId="403"/>
        <pc:sldMkLst>
          <pc:docMk/>
          <pc:sldMk cId="3527950619" sldId="308"/>
        </pc:sldMkLst>
      </pc:sldChg>
      <pc:sldChg chg="addSp delSp modSp add mod">
        <pc:chgData name="Brian Connolly" userId="3cc0afaf-3fd4-49d4-98eb-f7451fca2ae1" providerId="ADAL" clId="{C16B8BD7-AFF1-4F4D-869A-90E2969080A5}" dt="2024-02-07T20:35:49.374" v="1743" actId="313"/>
        <pc:sldMkLst>
          <pc:docMk/>
          <pc:sldMk cId="4200038954" sldId="309"/>
        </pc:sldMkLst>
      </pc:sldChg>
    </pc:docChg>
  </pc:docChgLst>
  <pc:docChgLst>
    <pc:chgData name="gemma@ruffino.co.uk" userId="S::urn:spo:guest#gemma@ruffino.co.uk::" providerId="AD" clId="Web-{D4E31024-7B3E-6C8D-3DB7-A5C87C8F2E2D}"/>
    <pc:docChg chg="modSld">
      <pc:chgData name="gemma@ruffino.co.uk" userId="S::urn:spo:guest#gemma@ruffino.co.uk::" providerId="AD" clId="Web-{D4E31024-7B3E-6C8D-3DB7-A5C87C8F2E2D}" dt="2024-12-31T10:17:19.827" v="17" actId="20577"/>
      <pc:docMkLst>
        <pc:docMk/>
      </pc:docMkLst>
      <pc:sldChg chg="modSp">
        <pc:chgData name="gemma@ruffino.co.uk" userId="S::urn:spo:guest#gemma@ruffino.co.uk::" providerId="AD" clId="Web-{D4E31024-7B3E-6C8D-3DB7-A5C87C8F2E2D}" dt="2024-12-31T10:17:19.827" v="17" actId="20577"/>
        <pc:sldMkLst>
          <pc:docMk/>
          <pc:sldMk cId="2212610162" sldId="320"/>
        </pc:sldMkLst>
      </pc:sldChg>
    </pc:docChg>
  </pc:docChgLst>
  <pc:docChgLst>
    <pc:chgData name="Brian Connolly" userId="3cc0afaf-3fd4-49d4-98eb-f7451fca2ae1" providerId="ADAL" clId="{17BE97D2-9D37-40CB-AA53-600BED384315}"/>
    <pc:docChg chg="undo custSel addSld delSld modSld sldOrd">
      <pc:chgData name="Brian Connolly" userId="3cc0afaf-3fd4-49d4-98eb-f7451fca2ae1" providerId="ADAL" clId="{17BE97D2-9D37-40CB-AA53-600BED384315}" dt="2023-11-15T23:56:43.669" v="8519" actId="20577"/>
      <pc:docMkLst>
        <pc:docMk/>
      </pc:docMkLst>
      <pc:sldChg chg="modSp mod">
        <pc:chgData name="Brian Connolly" userId="3cc0afaf-3fd4-49d4-98eb-f7451fca2ae1" providerId="ADAL" clId="{17BE97D2-9D37-40CB-AA53-600BED384315}" dt="2023-11-14T21:29:43.752" v="3096" actId="20577"/>
        <pc:sldMkLst>
          <pc:docMk/>
          <pc:sldMk cId="1540209616" sldId="256"/>
        </pc:sldMkLst>
      </pc:sldChg>
      <pc:sldChg chg="addSp delSp modSp mod ord">
        <pc:chgData name="Brian Connolly" userId="3cc0afaf-3fd4-49d4-98eb-f7451fca2ae1" providerId="ADAL" clId="{17BE97D2-9D37-40CB-AA53-600BED384315}" dt="2023-11-15T22:24:37.122" v="3154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17BE97D2-9D37-40CB-AA53-600BED384315}" dt="2023-11-15T22:37:37.842" v="3458" actId="404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17BE97D2-9D37-40CB-AA53-600BED384315}" dt="2023-11-15T22:46:19.311" v="3895" actId="207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17BE97D2-9D37-40CB-AA53-600BED384315}" dt="2023-11-15T22:53:46.819" v="4276" actId="20577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17BE97D2-9D37-40CB-AA53-600BED384315}" dt="2023-11-15T22:35:44.181" v="3387" actId="1076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17BE97D2-9D37-40CB-AA53-600BED384315}" dt="2023-11-14T16:16:29.121" v="1153" actId="1076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17BE97D2-9D37-40CB-AA53-600BED384315}" dt="2023-11-15T23:11:58.249" v="5383" actId="20577"/>
        <pc:sldMkLst>
          <pc:docMk/>
          <pc:sldMk cId="3982880045" sldId="264"/>
        </pc:sldMkLst>
      </pc:sldChg>
      <pc:sldChg chg="addSp delSp modSp add mod">
        <pc:chgData name="Brian Connolly" userId="3cc0afaf-3fd4-49d4-98eb-f7451fca2ae1" providerId="ADAL" clId="{17BE97D2-9D37-40CB-AA53-600BED384315}" dt="2023-11-15T23:19:30.345" v="6081" actId="6549"/>
        <pc:sldMkLst>
          <pc:docMk/>
          <pc:sldMk cId="3989868968" sldId="265"/>
        </pc:sldMkLst>
      </pc:sldChg>
      <pc:sldChg chg="delSp modSp add mod">
        <pc:chgData name="Brian Connolly" userId="3cc0afaf-3fd4-49d4-98eb-f7451fca2ae1" providerId="ADAL" clId="{17BE97D2-9D37-40CB-AA53-600BED384315}" dt="2023-11-15T23:33:03.043" v="7182" actId="20577"/>
        <pc:sldMkLst>
          <pc:docMk/>
          <pc:sldMk cId="3666627074" sldId="266"/>
        </pc:sldMkLst>
      </pc:sldChg>
      <pc:sldChg chg="delSp modSp add del mod">
        <pc:chgData name="Brian Connolly" userId="3cc0afaf-3fd4-49d4-98eb-f7451fca2ae1" providerId="ADAL" clId="{17BE97D2-9D37-40CB-AA53-600BED384315}" dt="2023-11-15T23:33:05.492" v="7183" actId="47"/>
        <pc:sldMkLst>
          <pc:docMk/>
          <pc:sldMk cId="919722792" sldId="267"/>
        </pc:sldMkLst>
      </pc:sldChg>
      <pc:sldChg chg="modSp add del mod">
        <pc:chgData name="Brian Connolly" userId="3cc0afaf-3fd4-49d4-98eb-f7451fca2ae1" providerId="ADAL" clId="{17BE97D2-9D37-40CB-AA53-600BED384315}" dt="2023-11-14T18:38:01.025" v="1840" actId="2696"/>
        <pc:sldMkLst>
          <pc:docMk/>
          <pc:sldMk cId="373352469" sldId="268"/>
        </pc:sldMkLst>
      </pc:sldChg>
      <pc:sldChg chg="addSp delSp modSp add mod">
        <pc:chgData name="Brian Connolly" userId="3cc0afaf-3fd4-49d4-98eb-f7451fca2ae1" providerId="ADAL" clId="{17BE97D2-9D37-40CB-AA53-600BED384315}" dt="2023-11-15T23:34:47.626" v="7216" actId="1076"/>
        <pc:sldMkLst>
          <pc:docMk/>
          <pc:sldMk cId="2890732495" sldId="269"/>
        </pc:sldMkLst>
      </pc:sldChg>
      <pc:sldChg chg="modSp add mod ord">
        <pc:chgData name="Brian Connolly" userId="3cc0afaf-3fd4-49d4-98eb-f7451fca2ae1" providerId="ADAL" clId="{17BE97D2-9D37-40CB-AA53-600BED384315}" dt="2023-11-15T23:31:38.965" v="7170" actId="6549"/>
        <pc:sldMkLst>
          <pc:docMk/>
          <pc:sldMk cId="2070366301" sldId="270"/>
        </pc:sldMkLst>
      </pc:sldChg>
      <pc:sldChg chg="delSp modSp add mod">
        <pc:chgData name="Brian Connolly" userId="3cc0afaf-3fd4-49d4-98eb-f7451fca2ae1" providerId="ADAL" clId="{17BE97D2-9D37-40CB-AA53-600BED384315}" dt="2023-11-15T23:56:43.669" v="8519" actId="20577"/>
        <pc:sldMkLst>
          <pc:docMk/>
          <pc:sldMk cId="2500833035" sldId="271"/>
        </pc:sldMkLst>
      </pc:sldChg>
      <pc:sldChg chg="addSp modSp add mod">
        <pc:chgData name="Brian Connolly" userId="3cc0afaf-3fd4-49d4-98eb-f7451fca2ae1" providerId="ADAL" clId="{17BE97D2-9D37-40CB-AA53-600BED384315}" dt="2023-11-15T23:27:29.402" v="6741" actId="1076"/>
        <pc:sldMkLst>
          <pc:docMk/>
          <pc:sldMk cId="3258568862" sldId="272"/>
        </pc:sldMkLst>
      </pc:sldChg>
      <pc:sldChg chg="modSp add mod">
        <pc:chgData name="Brian Connolly" userId="3cc0afaf-3fd4-49d4-98eb-f7451fca2ae1" providerId="ADAL" clId="{17BE97D2-9D37-40CB-AA53-600BED384315}" dt="2023-11-15T23:34:14.490" v="7215" actId="1076"/>
        <pc:sldMkLst>
          <pc:docMk/>
          <pc:sldMk cId="715492939" sldId="273"/>
        </pc:sldMkLst>
      </pc:sldChg>
      <pc:sldChg chg="modSp add del mod">
        <pc:chgData name="Brian Connolly" userId="3cc0afaf-3fd4-49d4-98eb-f7451fca2ae1" providerId="ADAL" clId="{17BE97D2-9D37-40CB-AA53-600BED384315}" dt="2023-11-15T23:41:48.039" v="7895" actId="6549"/>
        <pc:sldMkLst>
          <pc:docMk/>
          <pc:sldMk cId="2729281096" sldId="274"/>
        </pc:sldMkLst>
      </pc:sldChg>
      <pc:sldChg chg="addSp delSp modSp add mod">
        <pc:chgData name="Brian Connolly" userId="3cc0afaf-3fd4-49d4-98eb-f7451fca2ae1" providerId="ADAL" clId="{17BE97D2-9D37-40CB-AA53-600BED384315}" dt="2023-11-15T23:45:14.449" v="8395" actId="1076"/>
        <pc:sldMkLst>
          <pc:docMk/>
          <pc:sldMk cId="1744097809" sldId="275"/>
        </pc:sldMkLst>
      </pc:sldChg>
      <pc:sldChg chg="addSp modSp add mod">
        <pc:chgData name="Brian Connolly" userId="3cc0afaf-3fd4-49d4-98eb-f7451fca2ae1" providerId="ADAL" clId="{17BE97D2-9D37-40CB-AA53-600BED384315}" dt="2023-11-15T23:45:42.162" v="8400" actId="14100"/>
        <pc:sldMkLst>
          <pc:docMk/>
          <pc:sldMk cId="465659734" sldId="276"/>
        </pc:sldMkLst>
      </pc:sldChg>
    </pc:docChg>
  </pc:docChgLst>
  <pc:docChgLst>
    <pc:chgData name="Brian Connolly" userId="3cc0afaf-3fd4-49d4-98eb-f7451fca2ae1" providerId="ADAL" clId="{059D287E-D78D-4E74-B1E6-9A9AB353F0A1}"/>
    <pc:docChg chg="undo custSel addSld delSld modSld sldOrd modMainMaster">
      <pc:chgData name="Brian Connolly" userId="3cc0afaf-3fd4-49d4-98eb-f7451fca2ae1" providerId="ADAL" clId="{059D287E-D78D-4E74-B1E6-9A9AB353F0A1}" dt="2024-07-12T23:02:00.877" v="1355" actId="478"/>
      <pc:docMkLst>
        <pc:docMk/>
      </pc:docMkLst>
      <pc:sldChg chg="addSp delSp modSp mod">
        <pc:chgData name="Brian Connolly" userId="3cc0afaf-3fd4-49d4-98eb-f7451fca2ae1" providerId="ADAL" clId="{059D287E-D78D-4E74-B1E6-9A9AB353F0A1}" dt="2024-07-12T22:32:49.327" v="382" actId="208"/>
        <pc:sldMkLst>
          <pc:docMk/>
          <pc:sldMk cId="3453689275" sldId="266"/>
        </pc:sldMkLst>
      </pc:sldChg>
      <pc:sldChg chg="addSp delSp modSp mod">
        <pc:chgData name="Brian Connolly" userId="3cc0afaf-3fd4-49d4-98eb-f7451fca2ae1" providerId="ADAL" clId="{059D287E-D78D-4E74-B1E6-9A9AB353F0A1}" dt="2024-07-12T22:26:15.291" v="172" actId="478"/>
        <pc:sldMkLst>
          <pc:docMk/>
          <pc:sldMk cId="2577619714" sldId="283"/>
        </pc:sldMkLst>
      </pc:sldChg>
      <pc:sldChg chg="addSp delSp modSp mod">
        <pc:chgData name="Brian Connolly" userId="3cc0afaf-3fd4-49d4-98eb-f7451fca2ae1" providerId="ADAL" clId="{059D287E-D78D-4E74-B1E6-9A9AB353F0A1}" dt="2024-07-12T22:29:22.036" v="341" actId="1076"/>
        <pc:sldMkLst>
          <pc:docMk/>
          <pc:sldMk cId="735647923" sldId="288"/>
        </pc:sldMkLst>
      </pc:sldChg>
      <pc:sldChg chg="addSp delSp modSp mod">
        <pc:chgData name="Brian Connolly" userId="3cc0afaf-3fd4-49d4-98eb-f7451fca2ae1" providerId="ADAL" clId="{059D287E-D78D-4E74-B1E6-9A9AB353F0A1}" dt="2024-07-12T22:45:19.508" v="872" actId="1076"/>
        <pc:sldMkLst>
          <pc:docMk/>
          <pc:sldMk cId="3027447291" sldId="289"/>
        </pc:sldMkLst>
      </pc:sldChg>
      <pc:sldChg chg="addSp delSp modSp mod">
        <pc:chgData name="Brian Connolly" userId="3cc0afaf-3fd4-49d4-98eb-f7451fca2ae1" providerId="ADAL" clId="{059D287E-D78D-4E74-B1E6-9A9AB353F0A1}" dt="2024-07-12T22:55:09.407" v="1235" actId="12"/>
        <pc:sldMkLst>
          <pc:docMk/>
          <pc:sldMk cId="3447439790" sldId="292"/>
        </pc:sldMkLst>
      </pc:sldChg>
      <pc:sldChg chg="addSp delSp modSp mod">
        <pc:chgData name="Brian Connolly" userId="3cc0afaf-3fd4-49d4-98eb-f7451fca2ae1" providerId="ADAL" clId="{059D287E-D78D-4E74-B1E6-9A9AB353F0A1}" dt="2024-07-12T22:36:37.456" v="651" actId="20577"/>
        <pc:sldMkLst>
          <pc:docMk/>
          <pc:sldMk cId="598293946" sldId="298"/>
        </pc:sldMkLst>
      </pc:sldChg>
      <pc:sldChg chg="addSp delSp modSp mod">
        <pc:chgData name="Brian Connolly" userId="3cc0afaf-3fd4-49d4-98eb-f7451fca2ae1" providerId="ADAL" clId="{059D287E-D78D-4E74-B1E6-9A9AB353F0A1}" dt="2024-07-12T22:27:43.644" v="246" actId="478"/>
        <pc:sldMkLst>
          <pc:docMk/>
          <pc:sldMk cId="3466509989" sldId="299"/>
        </pc:sldMkLst>
      </pc:sldChg>
      <pc:sldChg chg="addSp delSp modSp mod">
        <pc:chgData name="Brian Connolly" userId="3cc0afaf-3fd4-49d4-98eb-f7451fca2ae1" providerId="ADAL" clId="{059D287E-D78D-4E74-B1E6-9A9AB353F0A1}" dt="2024-07-12T22:28:24.588" v="287" actId="1076"/>
        <pc:sldMkLst>
          <pc:docMk/>
          <pc:sldMk cId="1160214078" sldId="300"/>
        </pc:sldMkLst>
      </pc:sldChg>
      <pc:sldChg chg="addSp delSp modSp mod">
        <pc:chgData name="Brian Connolly" userId="3cc0afaf-3fd4-49d4-98eb-f7451fca2ae1" providerId="ADAL" clId="{059D287E-D78D-4E74-B1E6-9A9AB353F0A1}" dt="2024-07-12T22:42:18.800" v="714" actId="478"/>
        <pc:sldMkLst>
          <pc:docMk/>
          <pc:sldMk cId="1947187054" sldId="302"/>
        </pc:sldMkLst>
      </pc:sldChg>
      <pc:sldChg chg="addSp delSp modSp mod">
        <pc:chgData name="Brian Connolly" userId="3cc0afaf-3fd4-49d4-98eb-f7451fca2ae1" providerId="ADAL" clId="{059D287E-D78D-4E74-B1E6-9A9AB353F0A1}" dt="2024-07-12T22:44:43.819" v="824" actId="1076"/>
        <pc:sldMkLst>
          <pc:docMk/>
          <pc:sldMk cId="1600448614" sldId="303"/>
        </pc:sldMkLst>
      </pc:sldChg>
      <pc:sldChg chg="del">
        <pc:chgData name="Brian Connolly" userId="3cc0afaf-3fd4-49d4-98eb-f7451fca2ae1" providerId="ADAL" clId="{059D287E-D78D-4E74-B1E6-9A9AB353F0A1}" dt="2024-07-12T22:54:24.074" v="1188" actId="47"/>
        <pc:sldMkLst>
          <pc:docMk/>
          <pc:sldMk cId="1432220320" sldId="305"/>
        </pc:sldMkLst>
      </pc:sldChg>
      <pc:sldChg chg="addSp delSp modSp mod">
        <pc:chgData name="Brian Connolly" userId="3cc0afaf-3fd4-49d4-98eb-f7451fca2ae1" providerId="ADAL" clId="{059D287E-D78D-4E74-B1E6-9A9AB353F0A1}" dt="2024-07-12T22:58:18.130" v="1307" actId="478"/>
        <pc:sldMkLst>
          <pc:docMk/>
          <pc:sldMk cId="1370713744" sldId="306"/>
        </pc:sldMkLst>
      </pc:sldChg>
      <pc:sldChg chg="addSp delSp modSp mod">
        <pc:chgData name="Brian Connolly" userId="3cc0afaf-3fd4-49d4-98eb-f7451fca2ae1" providerId="ADAL" clId="{059D287E-D78D-4E74-B1E6-9A9AB353F0A1}" dt="2024-07-12T22:47:17.044" v="980" actId="478"/>
        <pc:sldMkLst>
          <pc:docMk/>
          <pc:sldMk cId="1055689689" sldId="307"/>
        </pc:sldMkLst>
      </pc:sldChg>
      <pc:sldChg chg="addSp delSp modSp mod">
        <pc:chgData name="Brian Connolly" userId="3cc0afaf-3fd4-49d4-98eb-f7451fca2ae1" providerId="ADAL" clId="{059D287E-D78D-4E74-B1E6-9A9AB353F0A1}" dt="2024-07-12T22:37:10.731" v="675" actId="478"/>
        <pc:sldMkLst>
          <pc:docMk/>
          <pc:sldMk cId="4200038954" sldId="309"/>
        </pc:sldMkLst>
      </pc:sldChg>
      <pc:sldChg chg="delSp modSp add mod">
        <pc:chgData name="Brian Connolly" userId="3cc0afaf-3fd4-49d4-98eb-f7451fca2ae1" providerId="ADAL" clId="{059D287E-D78D-4E74-B1E6-9A9AB353F0A1}" dt="2024-07-12T22:25:47.082" v="154" actId="20577"/>
        <pc:sldMkLst>
          <pc:docMk/>
          <pc:sldMk cId="1878243488" sldId="310"/>
        </pc:sldMkLst>
      </pc:sldChg>
      <pc:sldChg chg="delSp modSp add mod">
        <pc:chgData name="Brian Connolly" userId="3cc0afaf-3fd4-49d4-98eb-f7451fca2ae1" providerId="ADAL" clId="{059D287E-D78D-4E74-B1E6-9A9AB353F0A1}" dt="2024-07-12T22:27:08.540" v="207" actId="478"/>
        <pc:sldMkLst>
          <pc:docMk/>
          <pc:sldMk cId="1258550453" sldId="311"/>
        </pc:sldMkLst>
      </pc:sldChg>
      <pc:sldChg chg="delSp modSp add mod">
        <pc:chgData name="Brian Connolly" userId="3cc0afaf-3fd4-49d4-98eb-f7451fca2ae1" providerId="ADAL" clId="{059D287E-D78D-4E74-B1E6-9A9AB353F0A1}" dt="2024-07-12T22:40:56.502" v="713" actId="478"/>
        <pc:sldMkLst>
          <pc:docMk/>
          <pc:sldMk cId="3531916818" sldId="312"/>
        </pc:sldMkLst>
      </pc:sldChg>
      <pc:sldChg chg="delSp modSp add mod ord">
        <pc:chgData name="Brian Connolly" userId="3cc0afaf-3fd4-49d4-98eb-f7451fca2ae1" providerId="ADAL" clId="{059D287E-D78D-4E74-B1E6-9A9AB353F0A1}" dt="2024-07-12T22:48:41.116" v="1008" actId="13782"/>
        <pc:sldMkLst>
          <pc:docMk/>
          <pc:sldMk cId="1266939929" sldId="313"/>
        </pc:sldMkLst>
      </pc:sldChg>
      <pc:sldChg chg="addSp delSp modSp add mod">
        <pc:chgData name="Brian Connolly" userId="3cc0afaf-3fd4-49d4-98eb-f7451fca2ae1" providerId="ADAL" clId="{059D287E-D78D-4E74-B1E6-9A9AB353F0A1}" dt="2024-07-12T22:54:22.752" v="1187" actId="478"/>
        <pc:sldMkLst>
          <pc:docMk/>
          <pc:sldMk cId="603192835" sldId="314"/>
        </pc:sldMkLst>
      </pc:sldChg>
      <pc:sldChg chg="delSp modSp add mod">
        <pc:chgData name="Brian Connolly" userId="3cc0afaf-3fd4-49d4-98eb-f7451fca2ae1" providerId="ADAL" clId="{059D287E-D78D-4E74-B1E6-9A9AB353F0A1}" dt="2024-07-12T22:55:15.592" v="1236" actId="12"/>
        <pc:sldMkLst>
          <pc:docMk/>
          <pc:sldMk cId="1840703734" sldId="315"/>
        </pc:sldMkLst>
      </pc:sldChg>
      <pc:sldMasterChg chg="addSp delSp modSp mod modSldLayout">
        <pc:chgData name="Brian Connolly" userId="3cc0afaf-3fd4-49d4-98eb-f7451fca2ae1" providerId="ADAL" clId="{059D287E-D78D-4E74-B1E6-9A9AB353F0A1}" dt="2024-07-12T22:24:03.883" v="80" actId="20577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059D287E-D78D-4E74-B1E6-9A9AB353F0A1}" dt="2024-07-12T22:23:14.551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6F456C23-AB81-7F96-75B2-87A7550B58BD}"/>
    <pc:docChg chg="modSld">
      <pc:chgData name="Terbish Tsendsuren" userId="S::tsendsuren@un.org::01ac52e2-acaa-4e6f-bbf6-c264e303a0e6" providerId="AD" clId="Web-{6F456C23-AB81-7F96-75B2-87A7550B58BD}" dt="2024-10-02T07:45:10.239" v="16" actId="20577"/>
      <pc:docMkLst>
        <pc:docMk/>
      </pc:docMkLst>
      <pc:sldChg chg="modSp">
        <pc:chgData name="Terbish Tsendsuren" userId="S::tsendsuren@un.org::01ac52e2-acaa-4e6f-bbf6-c264e303a0e6" providerId="AD" clId="Web-{6F456C23-AB81-7F96-75B2-87A7550B58BD}" dt="2024-10-02T07:45:10.239" v="16" actId="20577"/>
        <pc:sldMkLst>
          <pc:docMk/>
          <pc:sldMk cId="2212610162" sldId="320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124B37-72FB-4E35-9B4D-69C87FD64E76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BAD93E88-8720-44C4-BF1D-BAFDBEB1FA28}">
      <dgm:prSet phldrT="[Text]" custT="1"/>
      <dgm:spPr>
        <a:solidFill>
          <a:srgbClr val="0055A5"/>
        </a:solidFill>
      </dgm:spPr>
      <dgm:t>
        <a:bodyPr/>
        <a:lstStyle/>
        <a:p>
          <a:r>
            <a:rPr lang="en-GB" sz="2200" b="1">
              <a:latin typeface="Verdana" panose="020B0604030504040204" pitchFamily="34" charset="0"/>
              <a:ea typeface="Verdana" panose="020B0604030504040204" pitchFamily="34" charset="0"/>
            </a:rPr>
            <a:t>Police</a:t>
          </a:r>
          <a:endParaRPr lang="en-GB" sz="22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EF8D492-C727-4C49-9538-4D2AB10200A9}" type="parTrans" cxnId="{B92C475D-94AF-425D-9890-B34FCB88E4AD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9B47EB3-3CFE-43AB-96EF-1ADDEB07FEAC}" type="sibTrans" cxnId="{B92C475D-94AF-425D-9890-B34FCB88E4AD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5319E04-CB29-45C4-AC76-C16B7EFD8C55}">
      <dgm:prSet phldrT="[Text]" custT="1"/>
      <dgm:spPr>
        <a:solidFill>
          <a:srgbClr val="0055A5"/>
        </a:solidFill>
      </dgm:spPr>
      <dgm:t>
        <a:bodyPr/>
        <a:lstStyle/>
        <a:p>
          <a:r>
            <a:rPr lang="en-GB" sz="2200" b="1">
              <a:latin typeface="Verdana" panose="020B0604030504040204" pitchFamily="34" charset="0"/>
              <a:ea typeface="Verdana" panose="020B0604030504040204" pitchFamily="34" charset="0"/>
            </a:rPr>
            <a:t>Civilian</a:t>
          </a:r>
          <a:endParaRPr lang="en-GB" sz="22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2FF4FF4-BD46-4AD2-A7AB-FD40E9BC68C0}" type="parTrans" cxnId="{6A44C6CD-40D0-4296-A3C1-6795F9DD812F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9DDFD1E-B3F0-4DFE-8CAE-DE69A438DED0}" type="sibTrans" cxnId="{6A44C6CD-40D0-4296-A3C1-6795F9DD812F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D1CBDF1-E016-4DCA-A4DF-25B7ADA9A859}">
      <dgm:prSet phldrT="[Text]" custT="1"/>
      <dgm:spPr>
        <a:solidFill>
          <a:srgbClr val="0055A5"/>
        </a:solidFill>
      </dgm:spPr>
      <dgm:t>
        <a:bodyPr/>
        <a:lstStyle/>
        <a:p>
          <a:r>
            <a:rPr lang="en-GB" sz="2000" b="1">
              <a:latin typeface="Verdana" panose="020B0604030504040204" pitchFamily="34" charset="0"/>
              <a:ea typeface="Verdana" panose="020B0604030504040204" pitchFamily="34" charset="0"/>
            </a:rPr>
            <a:t>Military</a:t>
          </a:r>
          <a:endParaRPr lang="en-GB" sz="2000" b="1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810201F-5AD9-4C13-9957-A45EF33F2EEF}" type="parTrans" cxnId="{28B7DD50-4757-4876-8092-57117F84B199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9AA8A9FD-3055-4077-B04D-485C6E4BF9B8}" type="sibTrans" cxnId="{28B7DD50-4757-4876-8092-57117F84B199}">
      <dgm:prSet/>
      <dgm:spPr/>
      <dgm:t>
        <a:bodyPr/>
        <a:lstStyle/>
        <a:p>
          <a:endParaRPr lang="en-GB" sz="1800" b="1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35D217A-A6C4-4A02-BF7C-3BD74D3F9053}" type="pres">
      <dgm:prSet presAssocID="{1A124B37-72FB-4E35-9B4D-69C87FD64E76}" presName="compositeShape" presStyleCnt="0">
        <dgm:presLayoutVars>
          <dgm:chMax val="7"/>
          <dgm:dir/>
          <dgm:resizeHandles val="exact"/>
        </dgm:presLayoutVars>
      </dgm:prSet>
      <dgm:spPr/>
    </dgm:pt>
    <dgm:pt modelId="{598B3CB5-A1A8-487E-AE04-346FC8BB57AA}" type="pres">
      <dgm:prSet presAssocID="{1A124B37-72FB-4E35-9B4D-69C87FD64E76}" presName="wedge1" presStyleLbl="node1" presStyleIdx="0" presStyleCnt="3"/>
      <dgm:spPr/>
    </dgm:pt>
    <dgm:pt modelId="{8BD2444B-93E7-46A1-A900-2EC8F2AB5D34}" type="pres">
      <dgm:prSet presAssocID="{1A124B37-72FB-4E35-9B4D-69C87FD64E76}" presName="dummy1a" presStyleCnt="0"/>
      <dgm:spPr/>
    </dgm:pt>
    <dgm:pt modelId="{DC2F0D67-7F19-4450-9DD0-B9F4C184C023}" type="pres">
      <dgm:prSet presAssocID="{1A124B37-72FB-4E35-9B4D-69C87FD64E76}" presName="dummy1b" presStyleCnt="0"/>
      <dgm:spPr/>
    </dgm:pt>
    <dgm:pt modelId="{341D0441-1B46-4003-BF4C-958569361EA6}" type="pres">
      <dgm:prSet presAssocID="{1A124B37-72FB-4E35-9B4D-69C87FD64E7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EDDEDEF6-355D-49EC-A395-FCD1F4983FAE}" type="pres">
      <dgm:prSet presAssocID="{1A124B37-72FB-4E35-9B4D-69C87FD64E76}" presName="wedge2" presStyleLbl="node1" presStyleIdx="1" presStyleCnt="3"/>
      <dgm:spPr/>
    </dgm:pt>
    <dgm:pt modelId="{8A643C17-4DA9-42FE-BA75-CC1C6AF0F1F0}" type="pres">
      <dgm:prSet presAssocID="{1A124B37-72FB-4E35-9B4D-69C87FD64E76}" presName="dummy2a" presStyleCnt="0"/>
      <dgm:spPr/>
    </dgm:pt>
    <dgm:pt modelId="{7E93B774-D7BE-420C-9908-3A4234216A80}" type="pres">
      <dgm:prSet presAssocID="{1A124B37-72FB-4E35-9B4D-69C87FD64E76}" presName="dummy2b" presStyleCnt="0"/>
      <dgm:spPr/>
    </dgm:pt>
    <dgm:pt modelId="{56EB8A88-8123-43D8-B9F8-17C2F52D3C3B}" type="pres">
      <dgm:prSet presAssocID="{1A124B37-72FB-4E35-9B4D-69C87FD64E7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F189A46-B6EE-4835-9501-307C066AE992}" type="pres">
      <dgm:prSet presAssocID="{1A124B37-72FB-4E35-9B4D-69C87FD64E76}" presName="wedge3" presStyleLbl="node1" presStyleIdx="2" presStyleCnt="3" custScaleX="105934"/>
      <dgm:spPr/>
    </dgm:pt>
    <dgm:pt modelId="{DC48B2B1-88FB-4C78-9995-65E26C84FF56}" type="pres">
      <dgm:prSet presAssocID="{1A124B37-72FB-4E35-9B4D-69C87FD64E76}" presName="dummy3a" presStyleCnt="0"/>
      <dgm:spPr/>
    </dgm:pt>
    <dgm:pt modelId="{9576338E-2C7D-4AA2-8BC6-EBF1038FA944}" type="pres">
      <dgm:prSet presAssocID="{1A124B37-72FB-4E35-9B4D-69C87FD64E76}" presName="dummy3b" presStyleCnt="0"/>
      <dgm:spPr/>
    </dgm:pt>
    <dgm:pt modelId="{40BF98BC-09F3-455F-8DB9-64940EB07069}" type="pres">
      <dgm:prSet presAssocID="{1A124B37-72FB-4E35-9B4D-69C87FD64E7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37672168-EAFC-46E3-8AF5-26587B7BD96D}" type="pres">
      <dgm:prSet presAssocID="{B9B47EB3-3CFE-43AB-96EF-1ADDEB07FEAC}" presName="arrowWedge1" presStyleLbl="fgSibTrans2D1" presStyleIdx="0" presStyleCnt="3"/>
      <dgm:spPr/>
    </dgm:pt>
    <dgm:pt modelId="{3DB4E843-1A8C-4259-AB17-91653107A117}" type="pres">
      <dgm:prSet presAssocID="{39DDFD1E-B3F0-4DFE-8CAE-DE69A438DED0}" presName="arrowWedge2" presStyleLbl="fgSibTrans2D1" presStyleIdx="1" presStyleCnt="3"/>
      <dgm:spPr/>
    </dgm:pt>
    <dgm:pt modelId="{01F5DFBE-FF3D-47C8-9905-6DE7078B0F88}" type="pres">
      <dgm:prSet presAssocID="{9AA8A9FD-3055-4077-B04D-485C6E4BF9B8}" presName="arrowWedge3" presStyleLbl="fgSibTrans2D1" presStyleIdx="2" presStyleCnt="3" custLinFactNeighborX="-230" custLinFactNeighborY="0"/>
      <dgm:spPr/>
    </dgm:pt>
  </dgm:ptLst>
  <dgm:cxnLst>
    <dgm:cxn modelId="{9C40DA31-3933-468C-9235-3C97F1EFF93E}" type="presOf" srcId="{3D1CBDF1-E016-4DCA-A4DF-25B7ADA9A859}" destId="{6F189A46-B6EE-4835-9501-307C066AE992}" srcOrd="0" destOrd="0" presId="urn:microsoft.com/office/officeart/2005/8/layout/cycle8"/>
    <dgm:cxn modelId="{B92C475D-94AF-425D-9890-B34FCB88E4AD}" srcId="{1A124B37-72FB-4E35-9B4D-69C87FD64E76}" destId="{BAD93E88-8720-44C4-BF1D-BAFDBEB1FA28}" srcOrd="0" destOrd="0" parTransId="{CEF8D492-C727-4C49-9538-4D2AB10200A9}" sibTransId="{B9B47EB3-3CFE-43AB-96EF-1ADDEB07FEAC}"/>
    <dgm:cxn modelId="{28B7DD50-4757-4876-8092-57117F84B199}" srcId="{1A124B37-72FB-4E35-9B4D-69C87FD64E76}" destId="{3D1CBDF1-E016-4DCA-A4DF-25B7ADA9A859}" srcOrd="2" destOrd="0" parTransId="{6810201F-5AD9-4C13-9957-A45EF33F2EEF}" sibTransId="{9AA8A9FD-3055-4077-B04D-485C6E4BF9B8}"/>
    <dgm:cxn modelId="{C42E7871-0D16-43D7-AE70-F35B516B065A}" type="presOf" srcId="{75319E04-CB29-45C4-AC76-C16B7EFD8C55}" destId="{56EB8A88-8123-43D8-B9F8-17C2F52D3C3B}" srcOrd="1" destOrd="0" presId="urn:microsoft.com/office/officeart/2005/8/layout/cycle8"/>
    <dgm:cxn modelId="{7CD3F154-D23B-40AC-9B2C-E89C2FF47C4A}" type="presOf" srcId="{3D1CBDF1-E016-4DCA-A4DF-25B7ADA9A859}" destId="{40BF98BC-09F3-455F-8DB9-64940EB07069}" srcOrd="1" destOrd="0" presId="urn:microsoft.com/office/officeart/2005/8/layout/cycle8"/>
    <dgm:cxn modelId="{52C4339A-885E-4B3A-96BE-750768973734}" type="presOf" srcId="{BAD93E88-8720-44C4-BF1D-BAFDBEB1FA28}" destId="{341D0441-1B46-4003-BF4C-958569361EA6}" srcOrd="1" destOrd="0" presId="urn:microsoft.com/office/officeart/2005/8/layout/cycle8"/>
    <dgm:cxn modelId="{B2E28CAA-2A49-46E9-B8C4-FF69DE4B86D5}" type="presOf" srcId="{75319E04-CB29-45C4-AC76-C16B7EFD8C55}" destId="{EDDEDEF6-355D-49EC-A395-FCD1F4983FAE}" srcOrd="0" destOrd="0" presId="urn:microsoft.com/office/officeart/2005/8/layout/cycle8"/>
    <dgm:cxn modelId="{C185F5BC-A0E8-4519-9E99-0D3F8C8E5ECE}" type="presOf" srcId="{BAD93E88-8720-44C4-BF1D-BAFDBEB1FA28}" destId="{598B3CB5-A1A8-487E-AE04-346FC8BB57AA}" srcOrd="0" destOrd="0" presId="urn:microsoft.com/office/officeart/2005/8/layout/cycle8"/>
    <dgm:cxn modelId="{6A44C6CD-40D0-4296-A3C1-6795F9DD812F}" srcId="{1A124B37-72FB-4E35-9B4D-69C87FD64E76}" destId="{75319E04-CB29-45C4-AC76-C16B7EFD8C55}" srcOrd="1" destOrd="0" parTransId="{F2FF4FF4-BD46-4AD2-A7AB-FD40E9BC68C0}" sibTransId="{39DDFD1E-B3F0-4DFE-8CAE-DE69A438DED0}"/>
    <dgm:cxn modelId="{69BA19E4-93A0-4F28-A23F-2465D8A315EF}" type="presOf" srcId="{1A124B37-72FB-4E35-9B4D-69C87FD64E76}" destId="{535D217A-A6C4-4A02-BF7C-3BD74D3F9053}" srcOrd="0" destOrd="0" presId="urn:microsoft.com/office/officeart/2005/8/layout/cycle8"/>
    <dgm:cxn modelId="{B4316B25-BCF3-4384-946B-1AB2BE6CB855}" type="presParOf" srcId="{535D217A-A6C4-4A02-BF7C-3BD74D3F9053}" destId="{598B3CB5-A1A8-487E-AE04-346FC8BB57AA}" srcOrd="0" destOrd="0" presId="urn:microsoft.com/office/officeart/2005/8/layout/cycle8"/>
    <dgm:cxn modelId="{CCAEB87A-FE3B-46A0-9F88-5F6BC9E0945C}" type="presParOf" srcId="{535D217A-A6C4-4A02-BF7C-3BD74D3F9053}" destId="{8BD2444B-93E7-46A1-A900-2EC8F2AB5D34}" srcOrd="1" destOrd="0" presId="urn:microsoft.com/office/officeart/2005/8/layout/cycle8"/>
    <dgm:cxn modelId="{E1D559DA-F41D-419E-BFC6-5E48D578AAC9}" type="presParOf" srcId="{535D217A-A6C4-4A02-BF7C-3BD74D3F9053}" destId="{DC2F0D67-7F19-4450-9DD0-B9F4C184C023}" srcOrd="2" destOrd="0" presId="urn:microsoft.com/office/officeart/2005/8/layout/cycle8"/>
    <dgm:cxn modelId="{AE66C4E3-85C2-4329-A808-E52B69B6DACE}" type="presParOf" srcId="{535D217A-A6C4-4A02-BF7C-3BD74D3F9053}" destId="{341D0441-1B46-4003-BF4C-958569361EA6}" srcOrd="3" destOrd="0" presId="urn:microsoft.com/office/officeart/2005/8/layout/cycle8"/>
    <dgm:cxn modelId="{50DD4B81-3A31-4D56-A425-34C4BA9E98C6}" type="presParOf" srcId="{535D217A-A6C4-4A02-BF7C-3BD74D3F9053}" destId="{EDDEDEF6-355D-49EC-A395-FCD1F4983FAE}" srcOrd="4" destOrd="0" presId="urn:microsoft.com/office/officeart/2005/8/layout/cycle8"/>
    <dgm:cxn modelId="{0EC5EBED-1461-4E72-A44E-6F4F7E4B17B5}" type="presParOf" srcId="{535D217A-A6C4-4A02-BF7C-3BD74D3F9053}" destId="{8A643C17-4DA9-42FE-BA75-CC1C6AF0F1F0}" srcOrd="5" destOrd="0" presId="urn:microsoft.com/office/officeart/2005/8/layout/cycle8"/>
    <dgm:cxn modelId="{D4FDCC45-3AA9-4064-A459-F7921FA1A3C5}" type="presParOf" srcId="{535D217A-A6C4-4A02-BF7C-3BD74D3F9053}" destId="{7E93B774-D7BE-420C-9908-3A4234216A80}" srcOrd="6" destOrd="0" presId="urn:microsoft.com/office/officeart/2005/8/layout/cycle8"/>
    <dgm:cxn modelId="{37477605-8CCD-4CD9-8EA1-6E8C120E4F01}" type="presParOf" srcId="{535D217A-A6C4-4A02-BF7C-3BD74D3F9053}" destId="{56EB8A88-8123-43D8-B9F8-17C2F52D3C3B}" srcOrd="7" destOrd="0" presId="urn:microsoft.com/office/officeart/2005/8/layout/cycle8"/>
    <dgm:cxn modelId="{A3902A11-6AB9-42E7-AEF8-DFA873927E53}" type="presParOf" srcId="{535D217A-A6C4-4A02-BF7C-3BD74D3F9053}" destId="{6F189A46-B6EE-4835-9501-307C066AE992}" srcOrd="8" destOrd="0" presId="urn:microsoft.com/office/officeart/2005/8/layout/cycle8"/>
    <dgm:cxn modelId="{EF699617-2E0B-4BFF-92D3-36AA44F24305}" type="presParOf" srcId="{535D217A-A6C4-4A02-BF7C-3BD74D3F9053}" destId="{DC48B2B1-88FB-4C78-9995-65E26C84FF56}" srcOrd="9" destOrd="0" presId="urn:microsoft.com/office/officeart/2005/8/layout/cycle8"/>
    <dgm:cxn modelId="{E7824589-C237-4E8A-996B-3D9AC216161E}" type="presParOf" srcId="{535D217A-A6C4-4A02-BF7C-3BD74D3F9053}" destId="{9576338E-2C7D-4AA2-8BC6-EBF1038FA944}" srcOrd="10" destOrd="0" presId="urn:microsoft.com/office/officeart/2005/8/layout/cycle8"/>
    <dgm:cxn modelId="{7C40F13B-DF1B-4FE4-99A5-BAF6F8A966C4}" type="presParOf" srcId="{535D217A-A6C4-4A02-BF7C-3BD74D3F9053}" destId="{40BF98BC-09F3-455F-8DB9-64940EB07069}" srcOrd="11" destOrd="0" presId="urn:microsoft.com/office/officeart/2005/8/layout/cycle8"/>
    <dgm:cxn modelId="{331219FF-AC5F-4F7E-83ED-50FC91DF9A21}" type="presParOf" srcId="{535D217A-A6C4-4A02-BF7C-3BD74D3F9053}" destId="{37672168-EAFC-46E3-8AF5-26587B7BD96D}" srcOrd="12" destOrd="0" presId="urn:microsoft.com/office/officeart/2005/8/layout/cycle8"/>
    <dgm:cxn modelId="{268A3673-ED16-4F15-A5CB-DCE9BDA58CCD}" type="presParOf" srcId="{535D217A-A6C4-4A02-BF7C-3BD74D3F9053}" destId="{3DB4E843-1A8C-4259-AB17-91653107A117}" srcOrd="13" destOrd="0" presId="urn:microsoft.com/office/officeart/2005/8/layout/cycle8"/>
    <dgm:cxn modelId="{0DF522AD-574B-43F5-9F27-E4DE67D84271}" type="presParOf" srcId="{535D217A-A6C4-4A02-BF7C-3BD74D3F9053}" destId="{01F5DFBE-FF3D-47C8-9905-6DE7078B0F88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8B3CB5-A1A8-487E-AE04-346FC8BB57AA}">
      <dsp:nvSpPr>
        <dsp:cNvPr id="0" name=""/>
        <dsp:cNvSpPr/>
      </dsp:nvSpPr>
      <dsp:spPr>
        <a:xfrm>
          <a:off x="1357289" y="301920"/>
          <a:ext cx="3901740" cy="3901740"/>
        </a:xfrm>
        <a:prstGeom prst="pie">
          <a:avLst>
            <a:gd name="adj1" fmla="val 16200000"/>
            <a:gd name="adj2" fmla="val 180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>
              <a:latin typeface="Verdana" panose="020B0604030504040204" pitchFamily="34" charset="0"/>
              <a:ea typeface="Verdana" panose="020B0604030504040204" pitchFamily="34" charset="0"/>
            </a:rPr>
            <a:t>Police</a:t>
          </a:r>
          <a:endParaRPr lang="en-GB" sz="22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3413599" y="1128717"/>
        <a:ext cx="1393478" cy="1161232"/>
      </dsp:txXfrm>
    </dsp:sp>
    <dsp:sp modelId="{EDDEDEF6-355D-49EC-A395-FCD1F4983FAE}">
      <dsp:nvSpPr>
        <dsp:cNvPr id="0" name=""/>
        <dsp:cNvSpPr/>
      </dsp:nvSpPr>
      <dsp:spPr>
        <a:xfrm>
          <a:off x="1276932" y="441268"/>
          <a:ext cx="3901740" cy="3901740"/>
        </a:xfrm>
        <a:prstGeom prst="pie">
          <a:avLst>
            <a:gd name="adj1" fmla="val 1800000"/>
            <a:gd name="adj2" fmla="val 900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b="1" kern="1200">
              <a:latin typeface="Verdana" panose="020B0604030504040204" pitchFamily="34" charset="0"/>
              <a:ea typeface="Verdana" panose="020B0604030504040204" pitchFamily="34" charset="0"/>
            </a:rPr>
            <a:t>Civilian</a:t>
          </a:r>
          <a:endParaRPr lang="en-GB" sz="22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205917" y="2972754"/>
        <a:ext cx="2090218" cy="1021884"/>
      </dsp:txXfrm>
    </dsp:sp>
    <dsp:sp modelId="{6F189A46-B6EE-4835-9501-307C066AE992}">
      <dsp:nvSpPr>
        <dsp:cNvPr id="0" name=""/>
        <dsp:cNvSpPr/>
      </dsp:nvSpPr>
      <dsp:spPr>
        <a:xfrm>
          <a:off x="1080810" y="301920"/>
          <a:ext cx="4133269" cy="3901740"/>
        </a:xfrm>
        <a:prstGeom prst="pie">
          <a:avLst>
            <a:gd name="adj1" fmla="val 9000000"/>
            <a:gd name="adj2" fmla="val 16200000"/>
          </a:avLst>
        </a:prstGeom>
        <a:solidFill>
          <a:srgbClr val="0055A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>
              <a:latin typeface="Verdana" panose="020B0604030504040204" pitchFamily="34" charset="0"/>
              <a:ea typeface="Verdana" panose="020B0604030504040204" pitchFamily="34" charset="0"/>
            </a:rPr>
            <a:t>Military</a:t>
          </a:r>
          <a:endParaRPr lang="en-GB" sz="2000" b="1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559580" y="1128717"/>
        <a:ext cx="1476167" cy="1161232"/>
      </dsp:txXfrm>
    </dsp:sp>
    <dsp:sp modelId="{37672168-EAFC-46E3-8AF5-26587B7BD96D}">
      <dsp:nvSpPr>
        <dsp:cNvPr id="0" name=""/>
        <dsp:cNvSpPr/>
      </dsp:nvSpPr>
      <dsp:spPr>
        <a:xfrm>
          <a:off x="1116075" y="60384"/>
          <a:ext cx="4384812" cy="438481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B4E843-1A8C-4259-AB17-91653107A117}">
      <dsp:nvSpPr>
        <dsp:cNvPr id="0" name=""/>
        <dsp:cNvSpPr/>
      </dsp:nvSpPr>
      <dsp:spPr>
        <a:xfrm>
          <a:off x="1035395" y="199485"/>
          <a:ext cx="4384812" cy="438481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F5DFBE-FF3D-47C8-9905-6DE7078B0F88}">
      <dsp:nvSpPr>
        <dsp:cNvPr id="0" name=""/>
        <dsp:cNvSpPr/>
      </dsp:nvSpPr>
      <dsp:spPr>
        <a:xfrm>
          <a:off x="943563" y="60384"/>
          <a:ext cx="4384812" cy="438481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580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003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0438824-C6C7-AAC4-42D2-8A6962AF160B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D5973D-5C60-406D-F114-AC52EFC98B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8F5276E-5E41-C59F-C6D6-7E9116979AE3}"/>
              </a:ext>
            </a:extLst>
          </p:cNvPr>
          <p:cNvSpPr txBox="1"/>
          <p:nvPr userDrawn="1"/>
        </p:nvSpPr>
        <p:spPr>
          <a:xfrm>
            <a:off x="6470787" y="257455"/>
            <a:ext cx="4347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2.5 Protection from Conflict-Related Sexual Violence</a:t>
            </a: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0365FD-D62B-D812-DB7D-FABDBBC5B2D4}"/>
              </a:ext>
            </a:extLst>
          </p:cNvPr>
          <p:cNvSpPr txBox="1"/>
          <p:nvPr/>
        </p:nvSpPr>
        <p:spPr>
          <a:xfrm>
            <a:off x="1524000" y="2136339"/>
            <a:ext cx="9144000" cy="258532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2.5 Protection from Conflict-Related Sexual Violence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224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36914-2D03-9811-F3A6-524399D05BA0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Realities on the Ground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B6B42C-A005-ADA7-E143-907A698AB400}"/>
              </a:ext>
            </a:extLst>
          </p:cNvPr>
          <p:cNvSpPr txBox="1"/>
          <p:nvPr/>
        </p:nvSpPr>
        <p:spPr>
          <a:xfrm>
            <a:off x="1595999" y="2074783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0" lvl="0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What peacekeepers need to watch for: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Civilians subject to particular risks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Situations which increase vulnerability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Perpetrators of CRSV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Whether perpetrators have capacity to act on threats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Local community protection strategies</a:t>
            </a:r>
          </a:p>
        </p:txBody>
      </p:sp>
    </p:spTree>
    <p:extLst>
      <p:ext uri="{BB962C8B-B14F-4D97-AF65-F5344CB8AC3E}">
        <p14:creationId xmlns:p14="http://schemas.microsoft.com/office/powerpoint/2010/main" val="2899124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BF7FD4-6D79-C949-3476-8F069337B195}"/>
              </a:ext>
            </a:extLst>
          </p:cNvPr>
          <p:cNvSpPr txBox="1"/>
          <p:nvPr/>
        </p:nvSpPr>
        <p:spPr>
          <a:xfrm>
            <a:off x="1245108" y="735637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Legal Framework and Security Council Resolutions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E97C6E-076D-8733-E86D-AECD731F5E0F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CRSV violates international humanitarian, human rights and criminal laws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Many national laws also make CRSV a </a:t>
            </a:r>
            <a:r>
              <a:rPr lang="en-GB" sz="2000">
                <a:latin typeface="Verdana"/>
                <a:ea typeface="Verdana"/>
              </a:rPr>
              <a:t>crime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Security Council resolutions recognize CRSV as a threat to international peace and security and an impediment to restoration of peace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Security Council resolutions guide UN missions in operationalizing efforts to respond to CRSV</a:t>
            </a:r>
          </a:p>
        </p:txBody>
      </p:sp>
    </p:spTree>
    <p:extLst>
      <p:ext uri="{BB962C8B-B14F-4D97-AF65-F5344CB8AC3E}">
        <p14:creationId xmlns:p14="http://schemas.microsoft.com/office/powerpoint/2010/main" val="3453689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F32F37-9851-F346-F497-01D46EA16F9F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UN missions must strictly adhere to and implement the guiding principles on CRSV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:</a:t>
            </a:r>
            <a:endParaRPr lang="en-GB" sz="2000" b="1" dirty="0">
              <a:solidFill>
                <a:srgbClr val="000000"/>
              </a:solidFill>
              <a:effectLst/>
              <a:latin typeface="Verdana"/>
              <a:ea typeface="Calibri"/>
              <a:cs typeface="Arial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Do no harm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Confidentiality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Informed consent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Gender sensitivity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Victim/survivor-centred approach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Best interest of the child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C07078-4129-CB0B-9CEB-E7063622A79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Guiding Principles in UN Policy and Approach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8825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EF32F37-9851-F346-F497-01D46EA16F9F}"/>
              </a:ext>
            </a:extLst>
          </p:cNvPr>
          <p:cNvSpPr txBox="1"/>
          <p:nvPr/>
        </p:nvSpPr>
        <p:spPr>
          <a:xfrm>
            <a:off x="1598645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CRSV is a cross-cutting mandate and intersects with other mandated tasks of UN missions: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Human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rights mandate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Protection of civilian's mandate</a:t>
            </a:r>
            <a:endParaRPr lang="en-GB" sz="2000" dirty="0">
              <a:solidFill>
                <a:srgbClr val="000000"/>
              </a:solidFill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Child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protection mandate</a:t>
            </a:r>
            <a:endParaRPr lang="en-GB" sz="2000" dirty="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Women, peace and security (WPS) agenda</a:t>
            </a:r>
            <a:endParaRPr lang="en-GB" sz="2000" dirty="0">
              <a:latin typeface="Verdana"/>
              <a:ea typeface="Verdan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C07078-4129-CB0B-9CEB-E7063622A79B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Overlaps and Complementarity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084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D9A2BC-80DE-E163-6786-6AC4E2B00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38B26F-9D8D-A238-20E1-3A10DCA7C88C}"/>
              </a:ext>
            </a:extLst>
          </p:cNvPr>
          <p:cNvSpPr txBox="1"/>
          <p:nvPr/>
        </p:nvSpPr>
        <p:spPr>
          <a:xfrm>
            <a:off x="1598645" y="1438354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Consequences on peace and security: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 e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xacerbates armed conflict and undermines peace efforts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Calibri"/>
              <a:cs typeface="Times New Roman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Physical and 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psychological damage: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 injuries to reproductive and urinary systems and post-traumatic stress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Calibri"/>
              <a:cs typeface="Times New Roman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Exposure to sexually transmitted diseases: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 i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ncluding HIV/AIDS – sometimes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deliberate</a:t>
            </a:r>
            <a:endParaRPr lang="en-GB" sz="2000" dirty="0">
              <a:solidFill>
                <a:srgbClr val="000000"/>
              </a:solidFill>
              <a:effectLst/>
              <a:latin typeface="Verdana"/>
              <a:ea typeface="Calibri"/>
              <a:cs typeface="Times New Roman"/>
            </a:endParaRP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Unwanted pregnancy: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Times New Roman"/>
              </a:rPr>
              <a:t>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women and girls may be raped and forced to bear children of the enemy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Community rejection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: victims may be marginalized and excluded</a:t>
            </a:r>
          </a:p>
          <a:p>
            <a:pPr marL="342900" marR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Effects on children born of CRSV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: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Times New Roman"/>
              </a:rPr>
              <a:t>may be barred from local, cultural and familial networks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Times New Roman"/>
              </a:rPr>
              <a:t>, suffering violence and trauma</a:t>
            </a:r>
            <a:endParaRPr lang="en-GB" sz="2000">
              <a:latin typeface="Verdana"/>
              <a:ea typeface="Verdana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1ED5D-29F5-6465-4609-07D130721365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Effects of CRSV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200038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814F73-411E-A393-A184-849202062883}"/>
              </a:ext>
            </a:extLst>
          </p:cNvPr>
          <p:cNvSpPr txBox="1"/>
          <p:nvPr/>
        </p:nvSpPr>
        <p:spPr>
          <a:xfrm>
            <a:off x="1598645" y="1438354"/>
            <a:ext cx="9000000" cy="47474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SRSG on Sexual Violence in Conflict</a:t>
            </a:r>
            <a:endParaRPr lang="en-GB" sz="200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Appointed by the Security Council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Gives political direction and serves as global advocate on CRSV</a:t>
            </a:r>
            <a:endParaRPr lang="en-GB" sz="200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endParaRPr lang="en-GB" sz="2000" b="1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Action 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UN entities 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Joint effort of the UN system</a:t>
            </a:r>
            <a:endParaRPr lang="en-GB" sz="2000" b="1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Women</a:t>
            </a: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lead UN entity committed to women’s rights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embe</a:t>
            </a: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 of UN Action</a:t>
            </a:r>
            <a:endParaRPr lang="en-GB" sz="200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967379-BC84-479D-DBE6-6D477A09A3DA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UNHQ Coordination on CRSV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947187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814F73-411E-A393-A184-849202062883}"/>
              </a:ext>
            </a:extLst>
          </p:cNvPr>
          <p:cNvSpPr txBox="1"/>
          <p:nvPr/>
        </p:nvSpPr>
        <p:spPr>
          <a:xfrm>
            <a:off x="1598645" y="1438354"/>
            <a:ext cx="9000000" cy="41011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GB" sz="2000" b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Department of Peace Operations (</a:t>
            </a:r>
            <a:r>
              <a:rPr lang="en-GB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DPO)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</a:t>
            </a: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eploys peacekeeping missions to implement Security Council resolutions and mandates, including on CRSV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</a:t>
            </a: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rovides technical and operational support to peacekeeping missions on CRSV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</a:pPr>
            <a:r>
              <a:rPr lang="en-GB" sz="2000" b="1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Team of Experts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Mandated by the Security Council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Gives legal and judicial advice on combatting CRSV</a:t>
            </a:r>
          </a:p>
          <a:p>
            <a:pPr marL="285750" marR="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Strengthens rule of law and promotes accountability for CRSV</a:t>
            </a:r>
            <a:endParaRPr lang="en-GB" sz="200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967379-BC84-479D-DBE6-6D477A09A3DA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UNHQ Coordination on CRSV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319168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E87A81-5620-85C0-09D8-8DDAC5AFE26E}"/>
              </a:ext>
            </a:extLst>
          </p:cNvPr>
          <p:cNvSpPr txBox="1"/>
          <p:nvPr/>
        </p:nvSpPr>
        <p:spPr>
          <a:xfrm>
            <a:off x="1598645" y="143835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CRSV incidents rarely happen in isolation 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Often part of other forms of violence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Quick response relies on situational analysis on CRSV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latin typeface="Verdana"/>
                <a:ea typeface="Verdana"/>
              </a:rPr>
              <a:t>Early-warning indicators aid assessment of CRSV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E675A6-227E-9465-A628-06B42C67E25A}"/>
              </a:ext>
            </a:extLst>
          </p:cNvPr>
          <p:cNvSpPr txBox="1"/>
          <p:nvPr/>
        </p:nvSpPr>
        <p:spPr>
          <a:xfrm>
            <a:off x="1245108" y="71618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Early-Warning Indicators for CRSV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C198A8-CE88-E680-996C-AB1D1FFCC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999" y="4300676"/>
            <a:ext cx="3600000" cy="150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447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4BDF73-2265-CAD2-1261-8696C7FD632C}"/>
              </a:ext>
            </a:extLst>
          </p:cNvPr>
          <p:cNvSpPr txBox="1"/>
          <p:nvPr/>
        </p:nvSpPr>
        <p:spPr>
          <a:xfrm>
            <a:off x="1598645" y="1438354"/>
            <a:ext cx="9000000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latin typeface="Verdana"/>
                <a:ea typeface="Verdana"/>
              </a:rPr>
              <a:t>Field missions pursue five mutually reinforcing objectives known as the PEACE approach: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>
                <a:solidFill>
                  <a:srgbClr val="0556A6"/>
                </a:solidFill>
                <a:latin typeface="Verdana"/>
                <a:ea typeface="Verdana"/>
              </a:rPr>
              <a:t>P - </a:t>
            </a:r>
            <a:r>
              <a:rPr lang="en-GB" sz="2000" dirty="0">
                <a:latin typeface="Verdana"/>
                <a:ea typeface="Verdana"/>
              </a:rPr>
              <a:t>prevention and protection of persons facing CRSV risk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>
                <a:solidFill>
                  <a:srgbClr val="0556A6"/>
                </a:solidFill>
                <a:latin typeface="Verdana"/>
                <a:ea typeface="Verdana"/>
              </a:rPr>
              <a:t>E - </a:t>
            </a:r>
            <a:r>
              <a:rPr lang="en-GB" sz="2000" dirty="0">
                <a:latin typeface="Verdana"/>
                <a:ea typeface="Verdana"/>
              </a:rPr>
              <a:t>ending impunity for CRSV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>
                <a:solidFill>
                  <a:srgbClr val="0556A6"/>
                </a:solidFill>
                <a:latin typeface="Verdana"/>
                <a:ea typeface="Verdana"/>
              </a:rPr>
              <a:t>A - </a:t>
            </a:r>
            <a:r>
              <a:rPr lang="en-GB" sz="2000" dirty="0">
                <a:latin typeface="Verdana"/>
                <a:ea typeface="Verdana"/>
              </a:rPr>
              <a:t>awareness and condemnation of CRSV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>
                <a:solidFill>
                  <a:srgbClr val="0556A6"/>
                </a:solidFill>
                <a:latin typeface="Verdana"/>
                <a:ea typeface="Verdana"/>
              </a:rPr>
              <a:t>C - </a:t>
            </a:r>
            <a:r>
              <a:rPr lang="en-GB" sz="2000" dirty="0">
                <a:latin typeface="Verdana"/>
                <a:ea typeface="Verdana"/>
              </a:rPr>
              <a:t>capacity of national actors to effectively address CRSV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b="1" dirty="0">
                <a:solidFill>
                  <a:srgbClr val="0556A6"/>
                </a:solidFill>
                <a:latin typeface="Verdana"/>
                <a:ea typeface="Verdana"/>
              </a:rPr>
              <a:t>E - </a:t>
            </a:r>
            <a:r>
              <a:rPr lang="en-GB" sz="2000" dirty="0">
                <a:latin typeface="Verdana"/>
                <a:ea typeface="Verdana"/>
              </a:rPr>
              <a:t>empowerment of victims and survivors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3821D0-1165-C878-39BB-B6AEA05ECC23}"/>
              </a:ext>
            </a:extLst>
          </p:cNvPr>
          <p:cNvSpPr txBox="1"/>
          <p:nvPr/>
        </p:nvSpPr>
        <p:spPr>
          <a:xfrm>
            <a:off x="1245108" y="68700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 E A C E Approach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06301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420418-E43C-5C51-9DE6-82C33618E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AA17CF-1ABA-7446-CC2A-03A716D74E69}"/>
              </a:ext>
            </a:extLst>
          </p:cNvPr>
          <p:cNvSpPr txBox="1"/>
          <p:nvPr/>
        </p:nvSpPr>
        <p:spPr>
          <a:xfrm>
            <a:off x="1598645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Guides CRSV work and interactions with survivors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Survivors' rights, needs and choices at the centre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Promotes rights, individual stories and individual choices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Holistic response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Ensures survivor access to services and referrals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Promotes survivor empowerment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E1B38A-2FC8-CBB5-14CC-E37C133C1BC5}"/>
              </a:ext>
            </a:extLst>
          </p:cNvPr>
          <p:cNvSpPr txBox="1"/>
          <p:nvPr/>
        </p:nvSpPr>
        <p:spPr>
          <a:xfrm>
            <a:off x="1245108" y="73873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b="1">
                <a:solidFill>
                  <a:srgbClr val="0055A5"/>
                </a:solidFill>
                <a:latin typeface="Verdana"/>
                <a:ea typeface="Verdana"/>
              </a:rPr>
              <a:t>The Survivor-Centred Approach</a:t>
            </a:r>
          </a:p>
        </p:txBody>
      </p:sp>
    </p:spTree>
    <p:extLst>
      <p:ext uri="{BB962C8B-B14F-4D97-AF65-F5344CB8AC3E}">
        <p14:creationId xmlns:p14="http://schemas.microsoft.com/office/powerpoint/2010/main" val="1055689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349467-58C4-87D9-972E-778A2C384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46919"/>
              </p:ext>
            </p:extLst>
          </p:nvPr>
        </p:nvGraphicFramePr>
        <p:xfrm>
          <a:off x="1596000" y="914400"/>
          <a:ext cx="8999999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To explain the duties of peacekeeping personnel in addressing the mandated task of preventing and responding to conflict-related sexual violence (CRSV)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As peacekeeping personnel, the UN expects you to protect civilians, including from CRSV.  This lesson explains how UN peacekeeping can better address CRSV and how peacekeepers need to prepare through pre-deployment training.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You are expected to protect women and girls and others at risk of CRSV in collaboration with women's protection advisers (WPAs).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/>
                          <a:ea typeface="Verdana"/>
                        </a:rPr>
                        <a:t>Boys and men also can be victims/survivors of CRSV - UN policy applies equally.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D20093-190F-E008-A1E0-AB7B5189D785}"/>
              </a:ext>
            </a:extLst>
          </p:cNvPr>
          <p:cNvSpPr txBox="1"/>
          <p:nvPr/>
        </p:nvSpPr>
        <p:spPr>
          <a:xfrm>
            <a:off x="1940668" y="5727550"/>
            <a:ext cx="8305800" cy="3385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i="1">
                <a:latin typeface="Verdana"/>
                <a:ea typeface="Verdana"/>
              </a:rPr>
              <a:t>Illustration adapted from UN Women – the </a:t>
            </a:r>
            <a:r>
              <a:rPr lang="en-US" sz="1600" i="1" dirty="0">
                <a:latin typeface="Verdana"/>
                <a:ea typeface="Verdana"/>
              </a:rPr>
              <a:t>Multi-Sectoral</a:t>
            </a:r>
            <a:r>
              <a:rPr lang="en-US" sz="1600" i="1">
                <a:latin typeface="Verdana"/>
                <a:ea typeface="Verdana"/>
              </a:rPr>
              <a:t> Model 2013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5F062B5-9171-0F39-D01F-BF8D8F29332C}"/>
              </a:ext>
            </a:extLst>
          </p:cNvPr>
          <p:cNvSpPr/>
          <p:nvPr/>
        </p:nvSpPr>
        <p:spPr>
          <a:xfrm>
            <a:off x="4768174" y="2715354"/>
            <a:ext cx="2655651" cy="1257300"/>
          </a:xfrm>
          <a:prstGeom prst="roundRect">
            <a:avLst/>
          </a:prstGeom>
          <a:solidFill>
            <a:srgbClr val="0055A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Survivors / Community</a:t>
            </a:r>
            <a:endParaRPr lang="en-GB" b="1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9476F02-081A-1F1B-3E0C-8FE886E6E4BE}"/>
              </a:ext>
            </a:extLst>
          </p:cNvPr>
          <p:cNvSpPr/>
          <p:nvPr/>
        </p:nvSpPr>
        <p:spPr>
          <a:xfrm>
            <a:off x="2247089" y="1514239"/>
            <a:ext cx="1620000" cy="1620000"/>
          </a:xfrm>
          <a:prstGeom prst="ellipse">
            <a:avLst/>
          </a:prstGeom>
          <a:solidFill>
            <a:srgbClr val="5381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Verdana" panose="020B0604030504040204" pitchFamily="34" charset="0"/>
                <a:ea typeface="Verdana" panose="020B0604030504040204" pitchFamily="34" charset="0"/>
              </a:rPr>
              <a:t>Safety / Security</a:t>
            </a:r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F470914-F713-9945-4C96-0A30A4CCB95B}"/>
              </a:ext>
            </a:extLst>
          </p:cNvPr>
          <p:cNvSpPr/>
          <p:nvPr/>
        </p:nvSpPr>
        <p:spPr>
          <a:xfrm>
            <a:off x="2247089" y="3514887"/>
            <a:ext cx="1620000" cy="1620000"/>
          </a:xfrm>
          <a:prstGeom prst="ellipse">
            <a:avLst/>
          </a:prstGeom>
          <a:solidFill>
            <a:srgbClr val="5381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Legal/</a:t>
            </a:r>
          </a:p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Justice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F40F7F9-29E9-1905-98FD-8307D7374D74}"/>
              </a:ext>
            </a:extLst>
          </p:cNvPr>
          <p:cNvSpPr/>
          <p:nvPr/>
        </p:nvSpPr>
        <p:spPr>
          <a:xfrm>
            <a:off x="8324910" y="1344853"/>
            <a:ext cx="1620000" cy="1620000"/>
          </a:xfrm>
          <a:prstGeom prst="ellipse">
            <a:avLst/>
          </a:prstGeom>
          <a:solidFill>
            <a:srgbClr val="5381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Verdana" panose="020B0604030504040204" pitchFamily="34" charset="0"/>
                <a:ea typeface="Verdana" panose="020B0604030504040204" pitchFamily="34" charset="0"/>
              </a:rPr>
              <a:t>Health</a:t>
            </a:r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D8E49A3-3F78-9325-EACE-E10791236C6E}"/>
              </a:ext>
            </a:extLst>
          </p:cNvPr>
          <p:cNvSpPr/>
          <p:nvPr/>
        </p:nvSpPr>
        <p:spPr>
          <a:xfrm>
            <a:off x="8324910" y="3514887"/>
            <a:ext cx="1620000" cy="1620000"/>
          </a:xfrm>
          <a:prstGeom prst="ellipse">
            <a:avLst/>
          </a:prstGeom>
          <a:solidFill>
            <a:srgbClr val="5381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Verdana" panose="020B0604030504040204" pitchFamily="34" charset="0"/>
                <a:ea typeface="Verdana" panose="020B0604030504040204" pitchFamily="34" charset="0"/>
              </a:rPr>
              <a:t>Psycho Social*</a:t>
            </a:r>
            <a:endParaRPr lang="en-GB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7D4B6D-2229-A301-428C-3E0C2B82D760}"/>
              </a:ext>
            </a:extLst>
          </p:cNvPr>
          <p:cNvSpPr txBox="1"/>
          <p:nvPr/>
        </p:nvSpPr>
        <p:spPr>
          <a:xfrm>
            <a:off x="4191000" y="4374808"/>
            <a:ext cx="380513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600" i="1">
                <a:latin typeface="Verdana"/>
                <a:ea typeface="Verdana"/>
              </a:rPr>
              <a:t>*Includes social integration and livelihood initiatives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89F50EC-706E-4173-1277-7CA7B0239B74}"/>
              </a:ext>
            </a:extLst>
          </p:cNvPr>
          <p:cNvCxnSpPr>
            <a:cxnSpLocks/>
          </p:cNvCxnSpPr>
          <p:nvPr/>
        </p:nvCxnSpPr>
        <p:spPr>
          <a:xfrm>
            <a:off x="3982027" y="2622016"/>
            <a:ext cx="628884" cy="444989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95E9557-30F6-5B6D-DCE2-B5FB26CBB551}"/>
              </a:ext>
            </a:extLst>
          </p:cNvPr>
          <p:cNvCxnSpPr>
            <a:cxnSpLocks/>
          </p:cNvCxnSpPr>
          <p:nvPr/>
        </p:nvCxnSpPr>
        <p:spPr>
          <a:xfrm flipV="1">
            <a:off x="3982027" y="3595904"/>
            <a:ext cx="628883" cy="37675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13CCEB0-268D-E74C-5280-DCDBBE799B79}"/>
              </a:ext>
            </a:extLst>
          </p:cNvPr>
          <p:cNvCxnSpPr>
            <a:cxnSpLocks/>
          </p:cNvCxnSpPr>
          <p:nvPr/>
        </p:nvCxnSpPr>
        <p:spPr>
          <a:xfrm flipH="1">
            <a:off x="7581088" y="2498704"/>
            <a:ext cx="638784" cy="466149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4F8D30C-B19E-9FA5-00CE-5BA9D43D46CE}"/>
              </a:ext>
            </a:extLst>
          </p:cNvPr>
          <p:cNvCxnSpPr>
            <a:cxnSpLocks/>
          </p:cNvCxnSpPr>
          <p:nvPr/>
        </p:nvCxnSpPr>
        <p:spPr>
          <a:xfrm flipH="1" flipV="1">
            <a:off x="7554975" y="3706354"/>
            <a:ext cx="664897" cy="26630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D17868B-98C9-DDE4-B587-FCF5591F5294}"/>
              </a:ext>
            </a:extLst>
          </p:cNvPr>
          <p:cNvCxnSpPr>
            <a:cxnSpLocks/>
          </p:cNvCxnSpPr>
          <p:nvPr/>
        </p:nvCxnSpPr>
        <p:spPr>
          <a:xfrm flipH="1" flipV="1">
            <a:off x="3982027" y="4292652"/>
            <a:ext cx="4237845" cy="32235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6C8821C-F946-C09C-A599-F0188EB3AAB1}"/>
              </a:ext>
            </a:extLst>
          </p:cNvPr>
          <p:cNvCxnSpPr>
            <a:cxnSpLocks/>
          </p:cNvCxnSpPr>
          <p:nvPr/>
        </p:nvCxnSpPr>
        <p:spPr>
          <a:xfrm flipH="1">
            <a:off x="3972127" y="2229978"/>
            <a:ext cx="4247745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6CB8319-4B7D-F673-0D75-B4094BD7F00B}"/>
              </a:ext>
            </a:extLst>
          </p:cNvPr>
          <p:cNvSpPr txBox="1"/>
          <p:nvPr/>
        </p:nvSpPr>
        <p:spPr>
          <a:xfrm>
            <a:off x="1242676" y="69965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Services for Survivors are Coordinated by UNCT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5684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C5F82414-C139-6B87-08E8-5FF5403AB3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9170758"/>
              </p:ext>
            </p:extLst>
          </p:nvPr>
        </p:nvGraphicFramePr>
        <p:xfrm>
          <a:off x="2926080" y="1584959"/>
          <a:ext cx="6339840" cy="4644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AA8FF53-8BC7-B0A0-905E-BAE1B87BE364}"/>
              </a:ext>
            </a:extLst>
          </p:cNvPr>
          <p:cNvSpPr txBox="1"/>
          <p:nvPr/>
        </p:nvSpPr>
        <p:spPr>
          <a:xfrm>
            <a:off x="1245108" y="71955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Mission-Wide and Coordinated Approach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77149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E08713-9798-91AD-CAB7-AB2083874B65}"/>
              </a:ext>
            </a:extLst>
          </p:cNvPr>
          <p:cNvSpPr txBox="1"/>
          <p:nvPr/>
        </p:nvSpPr>
        <p:spPr>
          <a:xfrm>
            <a:off x="1245108" y="771861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Women's Protection Advisers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E30826-1BDD-C8AC-D2B6-9484C6A89E24}"/>
              </a:ext>
            </a:extLst>
          </p:cNvPr>
          <p:cNvSpPr txBox="1"/>
          <p:nvPr/>
        </p:nvSpPr>
        <p:spPr>
          <a:xfrm>
            <a:off x="1598645" y="1438354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60045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Advise mission leadership and provide guidance to civilian, military and police components</a:t>
            </a:r>
            <a:endParaRPr lang="en-US" dirty="0">
              <a:latin typeface="Verdana"/>
              <a:cs typeface="Times New Roman"/>
            </a:endParaRPr>
          </a:p>
          <a:p>
            <a:pPr marL="360045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Set up monitoring, analysis and reporting on CRSV</a:t>
            </a:r>
          </a:p>
          <a:p>
            <a:pPr marL="360045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Promote local ownership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Segoe UI"/>
              </a:rPr>
              <a:t>and prevention strategies</a:t>
            </a:r>
          </a:p>
          <a:p>
            <a:pPr marL="360045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Advocate with 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government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and parties to conflict</a:t>
            </a:r>
          </a:p>
          <a:p>
            <a:pPr marL="74295" marR="0" lvl="1">
              <a:spcBef>
                <a:spcPts val="600"/>
              </a:spcBef>
              <a:spcAft>
                <a:spcPts val="600"/>
              </a:spcAft>
              <a:buSzPts val="1100"/>
            </a:pPr>
            <a:endParaRPr lang="en-GB" sz="2000" b="1" dirty="0">
              <a:solidFill>
                <a:srgbClr val="0055A5"/>
              </a:solidFill>
              <a:latin typeface="Verdana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0366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E08713-9798-91AD-CAB7-AB2083874B65}"/>
              </a:ext>
            </a:extLst>
          </p:cNvPr>
          <p:cNvSpPr txBox="1"/>
          <p:nvPr/>
        </p:nvSpPr>
        <p:spPr>
          <a:xfrm>
            <a:off x="1245108" y="69672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Responsibilities of Military, Police and Civilians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E30826-1BDD-C8AC-D2B6-9484C6A89E24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Engage with population to identify risks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/>
                <a:cs typeface="Times New Roman" panose="02020603050405020304" pitchFamily="18" charset="0"/>
              </a:rPr>
              <a:t>Share and report alerts of sexual violence to the human rights component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/>
                <a:cs typeface="Times New Roman" panose="02020603050405020304" pitchFamily="18" charset="0"/>
              </a:rPr>
              <a:t>Physical protection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/>
                <a:cs typeface="Times New Roman" panose="02020603050405020304" pitchFamily="18" charset="0"/>
              </a:rPr>
              <a:t>Support investigations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/>
                <a:cs typeface="Times New Roman" panose="02020603050405020304" pitchFamily="18" charset="0"/>
              </a:rPr>
              <a:t>Refer communities and victims to assistance services</a:t>
            </a: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r>
              <a:rPr lang="en-GB" sz="2000">
                <a:solidFill>
                  <a:srgbClr val="000000"/>
                </a:solidFill>
                <a:latin typeface="Verdana" panose="020B0604030504040204" pitchFamily="34" charset="0"/>
                <a:ea typeface="Verdana"/>
                <a:cs typeface="Times New Roman" panose="02020603050405020304" pitchFamily="18" charset="0"/>
              </a:rPr>
              <a:t>Capacity-building on national counterpart on CRSV</a:t>
            </a:r>
            <a:endParaRPr lang="en-GB" sz="2000" dirty="0">
              <a:solidFill>
                <a:srgbClr val="000000"/>
              </a:solidFill>
              <a:latin typeface="Verdana" panose="020B0604030504040204" pitchFamily="34" charset="0"/>
              <a:ea typeface="Verdana"/>
              <a:cs typeface="Times New Roman" panose="02020603050405020304" pitchFamily="18" charset="0"/>
            </a:endParaRPr>
          </a:p>
          <a:p>
            <a:pPr marL="360363" marR="0" lvl="1" indent="-285750">
              <a:spcBef>
                <a:spcPts val="600"/>
              </a:spcBef>
              <a:spcAft>
                <a:spcPts val="600"/>
              </a:spcAft>
              <a:buSzPts val="1100"/>
              <a:buFont typeface="Symbol" panose="05050102010706020507" pitchFamily="18" charset="2"/>
              <a:buChar char="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03192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E08713-9798-91AD-CAB7-AB2083874B65}"/>
              </a:ext>
            </a:extLst>
          </p:cNvPr>
          <p:cNvSpPr txBox="1"/>
          <p:nvPr/>
        </p:nvSpPr>
        <p:spPr>
          <a:xfrm>
            <a:off x="1245108" y="696728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Responsibilities of UN Military and Police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E30826-1BDD-C8AC-D2B6-9484C6A89E24}"/>
              </a:ext>
            </a:extLst>
          </p:cNvPr>
          <p:cNvSpPr txBox="1"/>
          <p:nvPr/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UN military and police: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Proactively prevent CRSV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Deter perpetrators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Protect civilians, especially women and children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Neutralise CRSV threats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Times New Roman" panose="02020603050405020304" pitchFamily="18" charset="0"/>
                <a:cs typeface="Times New Roman"/>
              </a:rPr>
              <a:t> –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Times New Roman"/>
              </a:rPr>
              <a:t> potential, impending and continuing threats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 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en-GB" sz="2000">
              <a:solidFill>
                <a:srgbClr val="000000"/>
              </a:solidFill>
              <a:latin typeface="Verdana" panose="020B060403050404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0" lvl="0" algn="ctr">
              <a:spcBef>
                <a:spcPts val="600"/>
              </a:spcBef>
              <a:spcAft>
                <a:spcPts val="600"/>
              </a:spcAft>
            </a:pPr>
            <a:r>
              <a:rPr lang="en-GB" sz="2000" i="1" dirty="0">
                <a:solidFill>
                  <a:srgbClr val="000000"/>
                </a:solidFill>
                <a:effectLst/>
                <a:latin typeface="Verdana"/>
                <a:ea typeface="Times New Roman" panose="02020603050405020304" pitchFamily="18" charset="0"/>
                <a:cs typeface="Arial"/>
              </a:rPr>
              <a:t>These critical roles of UN military and police apply to CRSV, child protection and POC mandates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>
              <a:solidFill>
                <a:srgbClr val="000000"/>
              </a:solidFill>
              <a:effectLst/>
              <a:latin typeface="Verdana" panose="020B060403050404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054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E955B2-A3CA-F41A-A1D0-206808D344E7}"/>
              </a:ext>
            </a:extLst>
          </p:cNvPr>
          <p:cNvSpPr txBox="1"/>
          <p:nvPr/>
        </p:nvSpPr>
        <p:spPr>
          <a:xfrm>
            <a:off x="1245108" y="71618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All Mission Components Contribute to addressing CRSV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EF5781-F56A-92EC-7D18-5A5431315894}"/>
              </a:ext>
            </a:extLst>
          </p:cNvPr>
          <p:cNvSpPr txBox="1"/>
          <p:nvPr/>
        </p:nvSpPr>
        <p:spPr>
          <a:xfrm>
            <a:off x="1598645" y="1438354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SRSG/head of mission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Deputy SRSGs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Human rights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Political affairs and civil affairs sections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Gender unit and gender advisers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Justice and corrections components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SSR and DDR components 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Public information component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Protection of civilians / child protection advisers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Joint operation centre and joint mission analysis centre</a:t>
            </a: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474397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EC0EEF-35FE-08A9-B4A0-FC0A99237AE9}"/>
              </a:ext>
            </a:extLst>
          </p:cNvPr>
          <p:cNvSpPr txBox="1"/>
          <p:nvPr/>
        </p:nvSpPr>
        <p:spPr>
          <a:xfrm>
            <a:off x="1245108" y="76951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Tips for Peacekeepers When Encountering CRSV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219E0-4EA7-2F97-607E-64D12AEB44CD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When interacting with potential survivors, assume violations have taken place</a:t>
            </a:r>
            <a:endParaRPr lang="en-US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Ensure the security of the survivor or witness and take them to safety if needed – as long as they consent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Provide immediate assistance (first aid/MEDEVAC) in case of emergency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In cases of child victims of CRSV: respect the best interest of the child when dealing with the child victim of CRSV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212610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FEC0EEF-35FE-08A9-B4A0-FC0A99237AE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Tips for Peacekeepers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B219E0-4EA7-2F97-607E-64D12AEB44CD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If you encounter an incident of CRSV:</a:t>
            </a:r>
            <a:endParaRPr lang="en-GB" sz="2000" b="1" dirty="0">
              <a:solidFill>
                <a:srgbClr val="00B050"/>
              </a:solidFill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 harm and avoid collateral damage</a:t>
            </a:r>
            <a:endParaRPr lang="en-US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Respect, assist and protect the survivors and witnesses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Respect the dignity and confidentiality of survivors and witnesses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Obtain informed consent for referrals and other actions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Obtain necessary information for reporting and action information that can prevent further violations immediately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309860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E66A67-8469-E60A-8FD2-2604C4EC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27FBB8-8EEA-43C2-A096-BD2F5AF72D1B}"/>
              </a:ext>
            </a:extLst>
          </p:cNvPr>
          <p:cNvSpPr txBox="1"/>
          <p:nvPr/>
        </p:nvSpPr>
        <p:spPr>
          <a:xfrm>
            <a:off x="1245108" y="71618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Tips for Uniformed Personnel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BCC02-392E-17E0-28D5-006C28C9E8C3}"/>
              </a:ext>
            </a:extLst>
          </p:cNvPr>
          <p:cNvSpPr txBox="1"/>
          <p:nvPr/>
        </p:nvSpPr>
        <p:spPr>
          <a:xfrm>
            <a:off x="1598645" y="1438354"/>
            <a:ext cx="90000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If you encounter an incident of CRSV:</a:t>
            </a:r>
            <a:endParaRPr lang="en-GB" sz="2000" b="1" dirty="0">
              <a:solidFill>
                <a:srgbClr val="FF0000"/>
              </a:solidFill>
              <a:latin typeface="Verdana"/>
              <a:ea typeface="Verdana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interview the survivor or investigate the incident (role of human rights components)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follow-up (role of SWPAs, human rights and child protection components)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reveal identify of the survivors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Do not photograph or video survivors</a:t>
            </a:r>
          </a:p>
        </p:txBody>
      </p:sp>
    </p:spTree>
    <p:extLst>
      <p:ext uri="{BB962C8B-B14F-4D97-AF65-F5344CB8AC3E}">
        <p14:creationId xmlns:p14="http://schemas.microsoft.com/office/powerpoint/2010/main" val="3527950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0365FD-D62B-D812-DB7D-FABDBBC5B2D4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579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349467-58C4-87D9-972E-778A2C384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075653"/>
              </p:ext>
            </p:extLst>
          </p:nvPr>
        </p:nvGraphicFramePr>
        <p:xfrm>
          <a:off x="1596000" y="1432560"/>
          <a:ext cx="8999999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None/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/>
                          <a:ea typeface="Verdana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CA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Explain CRSV as it is addressed in UN Security Council resolutions.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CA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Identify CRSV as a punishable crime.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CA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List actions UN peacekeeping missions take to address CRSV and be prepared to take them when deployed to a mission.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CA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Reflect on your own attitudes and mindset in relation to CRSV and commit to maintaining UN professional standards, equipped with the knowledge in the lesson. </a:t>
                      </a:r>
                      <a:endParaRPr lang="en-GB" sz="20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2434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E66A67-8469-E60A-8FD2-2604C4EC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27FBB8-8EEA-43C2-A096-BD2F5AF72D1B}"/>
              </a:ext>
            </a:extLst>
          </p:cNvPr>
          <p:cNvSpPr txBox="1"/>
          <p:nvPr/>
        </p:nvSpPr>
        <p:spPr>
          <a:xfrm>
            <a:off x="1245108" y="71618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2.5.4: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4" name="Honouring survivors of conflict-related sexual violence">
            <a:hlinkClick r:id="" action="ppaction://media"/>
            <a:extLst>
              <a:ext uri="{FF2B5EF4-FFF2-40B4-BE49-F238E27FC236}">
                <a16:creationId xmlns:a16="http://schemas.microsoft.com/office/drawing/2014/main" id="{B4887AA2-433F-A2E5-9B04-37B2820208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45999" y="1468533"/>
            <a:ext cx="8100000" cy="455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5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9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10605EA-942A-469A-5171-81583FE58B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669685"/>
              </p:ext>
            </p:extLst>
          </p:nvPr>
        </p:nvGraphicFramePr>
        <p:xfrm>
          <a:off x="1524000" y="2011680"/>
          <a:ext cx="9144000" cy="2834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1355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992645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144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055A5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Required Learning Activity 2.5.1: </a:t>
                      </a:r>
                      <a:r>
                        <a:rPr lang="en-GB" sz="2000" b="1" kern="1200" dirty="0">
                          <a:solidFill>
                            <a:srgbClr val="0055A5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UN Peacekeeping places survivors at centre of conflict-related sexual violence response &amp; prevention</a:t>
                      </a:r>
                      <a:r>
                        <a:rPr lang="en-GB" sz="2000" b="1" i="1" kern="1200" dirty="0">
                          <a:solidFill>
                            <a:srgbClr val="0055A5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 </a:t>
                      </a:r>
                      <a:endParaRPr lang="en-US" sz="2000" dirty="0">
                        <a:solidFill>
                          <a:srgbClr val="0055A5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Purpose: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To provide an overview of the current UN approach to conflict-related sexual violence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Time:</a:t>
                      </a:r>
                      <a:endParaRPr lang="en-US" sz="2000" dirty="0">
                        <a:solidFill>
                          <a:srgbClr val="0556A6"/>
                        </a:solidFill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effectLst/>
                          <a:latin typeface="Verdana"/>
                          <a:ea typeface="Verdana"/>
                        </a:rPr>
                        <a:t>20 minutes</a:t>
                      </a:r>
                      <a:endParaRPr lang="en-US" sz="2000" dirty="0">
                        <a:effectLst/>
                        <a:latin typeface="Verdana"/>
                        <a:ea typeface="Verdan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794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E66A67-8469-E60A-8FD2-2604C4EC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27FBB8-8EEA-43C2-A096-BD2F5AF72D1B}"/>
              </a:ext>
            </a:extLst>
          </p:cNvPr>
          <p:cNvSpPr txBox="1"/>
          <p:nvPr/>
        </p:nvSpPr>
        <p:spPr>
          <a:xfrm>
            <a:off x="1245108" y="71618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Learning Activity 2.5.1: UN Video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3" name="UN Peacekeeping places survivors at center of conflict-related sexual violence response &amp; prevention">
            <a:hlinkClick r:id="" action="ppaction://media"/>
            <a:extLst>
              <a:ext uri="{FF2B5EF4-FFF2-40B4-BE49-F238E27FC236}">
                <a16:creationId xmlns:a16="http://schemas.microsoft.com/office/drawing/2014/main" id="{2EC97A86-8D19-05B8-BABE-D34790F366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95999" y="1275835"/>
            <a:ext cx="9000000" cy="50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4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44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3A27F1C-FCD0-6534-11B7-75628D21598E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Definitions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73347-6D55-81E4-709D-A4BA62BFD6E4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Calibri"/>
                <a:cs typeface="Times New Roman"/>
              </a:rPr>
              <a:t>The term </a:t>
            </a:r>
            <a:r>
              <a:rPr lang="en-US" sz="2000" b="1" dirty="0">
                <a:latin typeface="Verdana"/>
                <a:ea typeface="Calibri"/>
                <a:cs typeface="Times New Roman"/>
              </a:rPr>
              <a:t>c</a:t>
            </a:r>
            <a:r>
              <a:rPr lang="en-US" sz="2000" b="1" dirty="0">
                <a:effectLst/>
                <a:latin typeface="Verdana"/>
                <a:ea typeface="Calibri"/>
                <a:cs typeface="Times New Roman"/>
              </a:rPr>
              <a:t>onflict-related sexual violence</a:t>
            </a:r>
            <a:r>
              <a:rPr lang="en-US" sz="2000" dirty="0">
                <a:effectLst/>
                <a:latin typeface="Verdana"/>
                <a:ea typeface="Calibri"/>
                <a:cs typeface="Times New Roman"/>
              </a:rPr>
              <a:t> (CRSV) refers to acts of sexual violence with a direct or indirect link to a conflict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Common forms of CRSV</a:t>
            </a:r>
          </a:p>
          <a:p>
            <a:pPr marL="860425" indent="-398145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Rape</a:t>
            </a:r>
          </a:p>
          <a:p>
            <a:pPr marL="860425" indent="-398145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exual slavery</a:t>
            </a:r>
          </a:p>
          <a:p>
            <a:pPr marL="860425" indent="-398145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orced marriage</a:t>
            </a:r>
          </a:p>
          <a:p>
            <a:pPr marL="860425" indent="-398145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</a:t>
            </a: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orced prostitution</a:t>
            </a:r>
          </a:p>
          <a:p>
            <a:pPr marL="860425" indent="-398145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US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forms of comparable gravity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58550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3A27F1C-FCD0-6534-11B7-75628D21598E}"/>
              </a:ext>
            </a:extLst>
          </p:cNvPr>
          <p:cNvSpPr txBox="1"/>
          <p:nvPr/>
        </p:nvSpPr>
        <p:spPr>
          <a:xfrm>
            <a:off x="1245108" y="74913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Direct and Indirect Links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73347-6D55-81E4-709D-A4BA62BFD6E4}"/>
              </a:ext>
            </a:extLst>
          </p:cNvPr>
          <p:cNvSpPr txBox="1"/>
          <p:nvPr/>
        </p:nvSpPr>
        <p:spPr>
          <a:xfrm>
            <a:off x="1595999" y="1714488"/>
            <a:ext cx="9000000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>
                <a:latin typeface="Verdana"/>
                <a:ea typeface="Verdana"/>
              </a:rPr>
              <a:t>Direct and indirect links between sexual violence and violent conflict help to identify conflict-related sexual violence. </a:t>
            </a:r>
          </a:p>
          <a:p>
            <a:pPr marL="568325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719138" algn="l"/>
              </a:tabLst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Direct links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: when and where the sexual violence occurs, and the profile of perpetrators and victims or survivors.</a:t>
            </a:r>
          </a:p>
          <a:p>
            <a:pPr marL="568325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719138" algn="l"/>
              </a:tabLst>
            </a:pPr>
            <a:r>
              <a:rPr lang="en-GB" sz="2000" b="1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Indirect links</a:t>
            </a: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: situations where armed perpetrators may profit from a context of impunity to commit sexual violence</a:t>
            </a: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. </a:t>
            </a:r>
            <a:endParaRPr lang="en-GB" sz="2000" dirty="0">
              <a:solidFill>
                <a:srgbClr val="000000"/>
              </a:solidFill>
              <a:latin typeface="Verdana"/>
              <a:ea typeface="Verdan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0425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3A27F1C-FCD0-6534-11B7-75628D21598E}"/>
              </a:ext>
            </a:extLst>
          </p:cNvPr>
          <p:cNvSpPr txBox="1"/>
          <p:nvPr/>
        </p:nvSpPr>
        <p:spPr>
          <a:xfrm>
            <a:off x="1245108" y="74913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CRSV and SGBV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E73347-6D55-81E4-709D-A4BA62BFD6E4}"/>
              </a:ext>
            </a:extLst>
          </p:cNvPr>
          <p:cNvSpPr txBox="1"/>
          <p:nvPr/>
        </p:nvSpPr>
        <p:spPr>
          <a:xfrm>
            <a:off x="1477766" y="1690062"/>
            <a:ext cx="9236466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CRSV</a:t>
            </a:r>
            <a:r>
              <a:rPr lang="en-GB" sz="20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one form of </a:t>
            </a:r>
            <a:r>
              <a:rPr lang="en-GB" sz="2000" b="1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SGBV:</a:t>
            </a:r>
          </a:p>
          <a:p>
            <a:pPr marL="5683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CRSV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 –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acts of sexual violence with direct or indirect link to conflict: </a:t>
            </a:r>
          </a:p>
          <a:p>
            <a:pPr marL="91440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dirty="0">
                <a:latin typeface="Verdana"/>
                <a:ea typeface="Verdana"/>
                <a:cs typeface="Arial"/>
              </a:rPr>
              <a:t>Rape, sexual slavery, forced marriage, forced prostitution and forced pregnancy </a:t>
            </a:r>
          </a:p>
          <a:p>
            <a:pPr marL="914400" marR="0" lvl="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en-GB" sz="2000" dirty="0">
                <a:latin typeface="Verdana"/>
                <a:ea typeface="Verdana"/>
                <a:cs typeface="Arial"/>
              </a:rPr>
              <a:t>Used as a tactic of war, may be politically, militarily or economically motivated.</a:t>
            </a:r>
          </a:p>
          <a:p>
            <a:pPr marL="568325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SGBV</a:t>
            </a:r>
            <a:r>
              <a:rPr lang="en-GB" sz="2000" b="1" dirty="0">
                <a:solidFill>
                  <a:srgbClr val="000000"/>
                </a:solidFill>
                <a:latin typeface="Verdana"/>
                <a:ea typeface="Calibri"/>
                <a:cs typeface="Arial"/>
              </a:rPr>
              <a:t> –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any type of violence directed against individuals or groups based on their sex or gender.</a:t>
            </a:r>
          </a:p>
        </p:txBody>
      </p:sp>
    </p:spTree>
    <p:extLst>
      <p:ext uri="{BB962C8B-B14F-4D97-AF65-F5344CB8AC3E}">
        <p14:creationId xmlns:p14="http://schemas.microsoft.com/office/powerpoint/2010/main" val="1536004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536914-2D03-9811-F3A6-524399D05BA0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CRSV as a Self-Standing Issue of Concern</a:t>
            </a:r>
            <a:endParaRPr lang="en-GB" sz="2000" b="1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B6B42C-A005-ADA7-E143-907A698AB400}"/>
              </a:ext>
            </a:extLst>
          </p:cNvPr>
          <p:cNvSpPr txBox="1"/>
          <p:nvPr/>
        </p:nvSpPr>
        <p:spPr>
          <a:xfrm>
            <a:off x="1595999" y="1767006"/>
            <a:ext cx="9000000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  <a:cs typeface="Arial"/>
              </a:rPr>
              <a:t>C</a:t>
            </a:r>
            <a:r>
              <a:rPr lang="en-GB" sz="2000" dirty="0">
                <a:latin typeface="Verdana"/>
                <a:ea typeface="Verdana"/>
                <a:cs typeface="Arial"/>
              </a:rPr>
              <a:t>RSV is different from related issues linked to gender-based violence, violence against women and sexual exploitation and abuse.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  <a:cs typeface="Arial"/>
              </a:rPr>
              <a:t>CRSV is unique because it is:</a:t>
            </a:r>
          </a:p>
          <a:p>
            <a:pPr marL="80772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"/>
              <a:tabLst>
                <a:tab pos="719138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Conflict-related</a:t>
            </a:r>
          </a:p>
          <a:p>
            <a:pPr marL="80772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"/>
              <a:tabLst>
                <a:tab pos="719138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A peace and security issue</a:t>
            </a:r>
          </a:p>
          <a:p>
            <a:pPr marL="80772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"/>
              <a:tabLst>
                <a:tab pos="719138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Relevant to the Security Council</a:t>
            </a:r>
          </a:p>
          <a:p>
            <a:pPr marL="80772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"/>
              <a:tabLst>
                <a:tab pos="719138" algn="l"/>
              </a:tabLst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  <a:cs typeface="Arial"/>
              </a:rPr>
              <a:t>A violation of IHRL, IHL and ICL</a:t>
            </a:r>
            <a:endParaRPr lang="en-GB" sz="2000" dirty="0">
              <a:latin typeface="Verdana"/>
              <a:ea typeface="Verdan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0214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5</Number>
  </documentManagement>
</p:properties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47FF147-1AE5-4D6F-B94D-9BF91FE4FD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689EA7-CE69-4D4F-8F10-39209AC0F36C}">
  <ds:schemaRefs>
    <ds:schemaRef ds:uri="http://www.w3.org/XML/1998/namespace"/>
    <ds:schemaRef ds:uri="http://schemas.microsoft.com/office/2006/documentManagement/types"/>
    <ds:schemaRef ds:uri="http://purl.org/dc/elements/1.1/"/>
    <ds:schemaRef ds:uri="2286246c-fc21-4ee8-a407-068ba74e6317"/>
    <ds:schemaRef ds:uri="http://purl.org/dc/terms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28943420-3cce-465e-a204-04bce5f1b34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</TotalTime>
  <Words>1369</Words>
  <Application>Microsoft Office PowerPoint</Application>
  <PresentationFormat>Widescreen</PresentationFormat>
  <Paragraphs>183</Paragraphs>
  <Slides>30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80</cp:revision>
  <dcterms:created xsi:type="dcterms:W3CDTF">2023-10-04T18:52:03Z</dcterms:created>
  <dcterms:modified xsi:type="dcterms:W3CDTF">2025-07-03T19:01:48Z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50217400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